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Jua" panose="020B0600000101010101" charset="-127"/>
      <p:regular r:id="rId24"/>
    </p:embeddedFont>
    <p:embeddedFont>
      <p:font typeface="Bebas Neue" panose="020B0606020202050201" pitchFamily="34" charset="0"/>
      <p:regular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Didact Gothic" panose="00000500000000000000" pitchFamily="2" charset="0"/>
      <p:regular r:id="rId30"/>
    </p:embeddedFont>
    <p:embeddedFont>
      <p:font typeface="Manjari" panose="020B0600000101010101" charset="0"/>
      <p:regular r:id="rId31"/>
      <p:bold r:id="rId32"/>
    </p:embeddedFont>
    <p:embeddedFont>
      <p:font typeface="PT Sans" panose="020B0503020203020204" pitchFamily="34" charset="0"/>
      <p:regular r:id="rId33"/>
      <p:bold r:id="rId34"/>
      <p:italic r:id="rId35"/>
      <p:boldItalic r:id="rId36"/>
    </p:embeddedFont>
    <p:embeddedFont>
      <p:font typeface="Staatliches" pitchFamily="2" charset="0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8" roundtripDataSignature="AMtx7mjzZfzecS0Sp37zBp8xkM/2Emfs0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335BAFF-0AEE-4AD2-A87D-554436CE9A3D}">
  <a:tblStyle styleId="{6335BAFF-0AEE-4AD2-A87D-554436CE9A3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6" d="100"/>
          <a:sy n="136" d="100"/>
        </p:scale>
        <p:origin x="10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4" name="Google Shape;43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7" name="Google Shape;75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2df6e779df3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6" name="Google Shape;836;g2df6e779df3_2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2" name="Google Shape;85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2df6e779df3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5" name="Google Shape;875;g2df6e779df3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2df6e779df3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5" name="Google Shape;885;g2df6e779df3_2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2df6e779df3_2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3" name="Google Shape;893;g2df6e779df3_2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2df6e779df3_2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1" name="Google Shape;901;g2df6e779df3_2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2df6e779df3_4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0" name="Google Shape;910;g2df6e779df3_4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1" name="Google Shape;92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7" name="Google Shape;987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2" name="Google Shape;47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9" name="Google Shape;1019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9" name="Google Shape;1029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5" name="Google Shape;5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4" name="Google Shape;57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8" name="Google Shape;59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2" name="Google Shape;64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9" name="Google Shape;64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9" name="Google Shape;7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0" name="Google Shape;72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C8F2F3">
                <a:alpha val="45490"/>
              </a:srgbClr>
            </a:gs>
            <a:gs pos="58000">
              <a:srgbClr val="57B8D5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1"/>
          <p:cNvSpPr txBox="1">
            <a:spLocks noGrp="1"/>
          </p:cNvSpPr>
          <p:nvPr>
            <p:ph type="ctrTitle"/>
          </p:nvPr>
        </p:nvSpPr>
        <p:spPr>
          <a:xfrm>
            <a:off x="1121700" y="539500"/>
            <a:ext cx="6900600" cy="18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51"/>
          <p:cNvSpPr txBox="1">
            <a:spLocks noGrp="1"/>
          </p:cNvSpPr>
          <p:nvPr>
            <p:ph type="subTitle" idx="1"/>
          </p:nvPr>
        </p:nvSpPr>
        <p:spPr>
          <a:xfrm>
            <a:off x="2187450" y="2435188"/>
            <a:ext cx="4769100" cy="386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Manjari"/>
                <a:ea typeface="Manjari"/>
                <a:cs typeface="Manjari"/>
                <a:sym typeface="Manja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51"/>
          <p:cNvSpPr/>
          <p:nvPr/>
        </p:nvSpPr>
        <p:spPr>
          <a:xfrm rot="-281717">
            <a:off x="-700570" y="31427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51"/>
          <p:cNvSpPr/>
          <p:nvPr/>
        </p:nvSpPr>
        <p:spPr>
          <a:xfrm rot="452126">
            <a:off x="6164311" y="-170911"/>
            <a:ext cx="3265477" cy="1016110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2B93B3">
                <a:alpha val="60000"/>
              </a:srgbClr>
            </a:gs>
            <a:gs pos="46000">
              <a:srgbClr val="2B93B3">
                <a:alpha val="78823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0"/>
          <p:cNvSpPr txBox="1">
            <a:spLocks noGrp="1"/>
          </p:cNvSpPr>
          <p:nvPr>
            <p:ph type="title"/>
          </p:nvPr>
        </p:nvSpPr>
        <p:spPr>
          <a:xfrm>
            <a:off x="1239488" y="2676524"/>
            <a:ext cx="27426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28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60"/>
          <p:cNvSpPr txBox="1">
            <a:spLocks noGrp="1"/>
          </p:cNvSpPr>
          <p:nvPr>
            <p:ph type="title" idx="2"/>
          </p:nvPr>
        </p:nvSpPr>
        <p:spPr>
          <a:xfrm>
            <a:off x="5161919" y="2676524"/>
            <a:ext cx="27426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28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60"/>
          <p:cNvSpPr txBox="1">
            <a:spLocks noGrp="1"/>
          </p:cNvSpPr>
          <p:nvPr>
            <p:ph type="subTitle" idx="1"/>
          </p:nvPr>
        </p:nvSpPr>
        <p:spPr>
          <a:xfrm>
            <a:off x="5161928" y="3093025"/>
            <a:ext cx="2742600" cy="10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60"/>
          <p:cNvSpPr txBox="1">
            <a:spLocks noGrp="1"/>
          </p:cNvSpPr>
          <p:nvPr>
            <p:ph type="subTitle" idx="3"/>
          </p:nvPr>
        </p:nvSpPr>
        <p:spPr>
          <a:xfrm>
            <a:off x="1239500" y="3093025"/>
            <a:ext cx="2742600" cy="10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9" name="Google Shape;179;p60"/>
          <p:cNvSpPr txBox="1">
            <a:spLocks noGrp="1"/>
          </p:cNvSpPr>
          <p:nvPr>
            <p:ph type="title" idx="4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60"/>
          <p:cNvSpPr/>
          <p:nvPr/>
        </p:nvSpPr>
        <p:spPr>
          <a:xfrm rot="-281717">
            <a:off x="-700570" y="31427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60"/>
          <p:cNvSpPr/>
          <p:nvPr/>
        </p:nvSpPr>
        <p:spPr>
          <a:xfrm rot="452126">
            <a:off x="6164311" y="-170911"/>
            <a:ext cx="3265477" cy="1016110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2" name="Google Shape;182;p60"/>
          <p:cNvGrpSpPr/>
          <p:nvPr/>
        </p:nvGrpSpPr>
        <p:grpSpPr>
          <a:xfrm rot="1808061">
            <a:off x="7778354" y="767635"/>
            <a:ext cx="3854675" cy="1195630"/>
            <a:chOff x="-3854900" y="873625"/>
            <a:chExt cx="3854900" cy="1195700"/>
          </a:xfrm>
        </p:grpSpPr>
        <p:sp>
          <p:nvSpPr>
            <p:cNvPr id="183" name="Google Shape;183;p60"/>
            <p:cNvSpPr/>
            <p:nvPr/>
          </p:nvSpPr>
          <p:spPr>
            <a:xfrm>
              <a:off x="-3151300" y="873625"/>
              <a:ext cx="3151300" cy="119570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60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60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60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60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60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60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60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60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60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0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60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60"/>
          <p:cNvGrpSpPr/>
          <p:nvPr/>
        </p:nvGrpSpPr>
        <p:grpSpPr>
          <a:xfrm rot="3534451" flipH="1">
            <a:off x="-1979418" y="-975635"/>
            <a:ext cx="2464500" cy="3153672"/>
            <a:chOff x="4839100" y="2643113"/>
            <a:chExt cx="2464600" cy="3153800"/>
          </a:xfrm>
        </p:grpSpPr>
        <p:sp>
          <p:nvSpPr>
            <p:cNvPr id="196" name="Google Shape;196;p60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7" name="Google Shape;197;p60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198" name="Google Shape;198;p60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60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60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60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60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60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60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60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60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60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60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_1">
    <p:bg>
      <p:bgPr>
        <a:gradFill>
          <a:gsLst>
            <a:gs pos="0">
              <a:srgbClr val="C8F2F3">
                <a:alpha val="45490"/>
              </a:srgbClr>
            </a:gs>
            <a:gs pos="13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3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61"/>
          <p:cNvSpPr txBox="1">
            <a:spLocks noGrp="1"/>
          </p:cNvSpPr>
          <p:nvPr>
            <p:ph type="title"/>
          </p:nvPr>
        </p:nvSpPr>
        <p:spPr>
          <a:xfrm>
            <a:off x="2038200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61"/>
          <p:cNvSpPr txBox="1">
            <a:spLocks noGrp="1"/>
          </p:cNvSpPr>
          <p:nvPr>
            <p:ph type="title" idx="2"/>
          </p:nvPr>
        </p:nvSpPr>
        <p:spPr>
          <a:xfrm>
            <a:off x="2038200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61"/>
          <p:cNvSpPr txBox="1">
            <a:spLocks noGrp="1"/>
          </p:cNvSpPr>
          <p:nvPr>
            <p:ph type="subTitle" idx="1"/>
          </p:nvPr>
        </p:nvSpPr>
        <p:spPr>
          <a:xfrm>
            <a:off x="2038200" y="3488270"/>
            <a:ext cx="5067600" cy="42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61"/>
          <p:cNvSpPr/>
          <p:nvPr/>
        </p:nvSpPr>
        <p:spPr>
          <a:xfrm rot="281752" flipH="1">
            <a:off x="5992763" y="108410"/>
            <a:ext cx="3773452" cy="1141587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_1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62"/>
          <p:cNvSpPr txBox="1">
            <a:spLocks noGrp="1"/>
          </p:cNvSpPr>
          <p:nvPr>
            <p:ph type="subTitle" idx="1"/>
          </p:nvPr>
        </p:nvSpPr>
        <p:spPr>
          <a:xfrm>
            <a:off x="861100" y="2363935"/>
            <a:ext cx="2051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62"/>
          <p:cNvSpPr txBox="1">
            <a:spLocks noGrp="1"/>
          </p:cNvSpPr>
          <p:nvPr>
            <p:ph type="subTitle" idx="2"/>
          </p:nvPr>
        </p:nvSpPr>
        <p:spPr>
          <a:xfrm>
            <a:off x="3546300" y="2363935"/>
            <a:ext cx="2051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62"/>
          <p:cNvSpPr txBox="1">
            <a:spLocks noGrp="1"/>
          </p:cNvSpPr>
          <p:nvPr>
            <p:ph type="subTitle" idx="3"/>
          </p:nvPr>
        </p:nvSpPr>
        <p:spPr>
          <a:xfrm>
            <a:off x="6235699" y="2363935"/>
            <a:ext cx="2047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62"/>
          <p:cNvSpPr txBox="1">
            <a:spLocks noGrp="1"/>
          </p:cNvSpPr>
          <p:nvPr>
            <p:ph type="subTitle" idx="4"/>
          </p:nvPr>
        </p:nvSpPr>
        <p:spPr>
          <a:xfrm>
            <a:off x="861100" y="4127026"/>
            <a:ext cx="2051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62"/>
          <p:cNvSpPr txBox="1">
            <a:spLocks noGrp="1"/>
          </p:cNvSpPr>
          <p:nvPr>
            <p:ph type="subTitle" idx="5"/>
          </p:nvPr>
        </p:nvSpPr>
        <p:spPr>
          <a:xfrm>
            <a:off x="3546300" y="4127026"/>
            <a:ext cx="2051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62"/>
          <p:cNvSpPr txBox="1">
            <a:spLocks noGrp="1"/>
          </p:cNvSpPr>
          <p:nvPr>
            <p:ph type="subTitle" idx="6"/>
          </p:nvPr>
        </p:nvSpPr>
        <p:spPr>
          <a:xfrm>
            <a:off x="6235699" y="4127026"/>
            <a:ext cx="2047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62"/>
          <p:cNvSpPr txBox="1">
            <a:spLocks noGrp="1"/>
          </p:cNvSpPr>
          <p:nvPr>
            <p:ph type="subTitle" idx="7"/>
          </p:nvPr>
        </p:nvSpPr>
        <p:spPr>
          <a:xfrm>
            <a:off x="861100" y="2016900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3" name="Google Shape;223;p62"/>
          <p:cNvSpPr txBox="1">
            <a:spLocks noGrp="1"/>
          </p:cNvSpPr>
          <p:nvPr>
            <p:ph type="subTitle" idx="8"/>
          </p:nvPr>
        </p:nvSpPr>
        <p:spPr>
          <a:xfrm>
            <a:off x="3546300" y="2016900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4" name="Google Shape;224;p62"/>
          <p:cNvSpPr txBox="1">
            <a:spLocks noGrp="1"/>
          </p:cNvSpPr>
          <p:nvPr>
            <p:ph type="subTitle" idx="9"/>
          </p:nvPr>
        </p:nvSpPr>
        <p:spPr>
          <a:xfrm>
            <a:off x="6235699" y="2016900"/>
            <a:ext cx="20472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5" name="Google Shape;225;p62"/>
          <p:cNvSpPr txBox="1">
            <a:spLocks noGrp="1"/>
          </p:cNvSpPr>
          <p:nvPr>
            <p:ph type="subTitle" idx="13"/>
          </p:nvPr>
        </p:nvSpPr>
        <p:spPr>
          <a:xfrm>
            <a:off x="861100" y="3777538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6" name="Google Shape;226;p62"/>
          <p:cNvSpPr txBox="1">
            <a:spLocks noGrp="1"/>
          </p:cNvSpPr>
          <p:nvPr>
            <p:ph type="subTitle" idx="14"/>
          </p:nvPr>
        </p:nvSpPr>
        <p:spPr>
          <a:xfrm>
            <a:off x="3546300" y="3777538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7" name="Google Shape;227;p62"/>
          <p:cNvSpPr txBox="1">
            <a:spLocks noGrp="1"/>
          </p:cNvSpPr>
          <p:nvPr>
            <p:ph type="subTitle" idx="15"/>
          </p:nvPr>
        </p:nvSpPr>
        <p:spPr>
          <a:xfrm>
            <a:off x="6235699" y="3777538"/>
            <a:ext cx="20472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8" name="Google Shape;228;p62"/>
          <p:cNvSpPr/>
          <p:nvPr/>
        </p:nvSpPr>
        <p:spPr>
          <a:xfrm rot="-1609026">
            <a:off x="-339306" y="-36747"/>
            <a:ext cx="2588119" cy="805339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62"/>
          <p:cNvSpPr/>
          <p:nvPr/>
        </p:nvSpPr>
        <p:spPr>
          <a:xfrm rot="68535">
            <a:off x="8242110" y="1084168"/>
            <a:ext cx="1930477" cy="1265469"/>
          </a:xfrm>
          <a:custGeom>
            <a:avLst/>
            <a:gdLst/>
            <a:ahLst/>
            <a:cxnLst/>
            <a:rect l="l" t="t" r="r" b="b"/>
            <a:pathLst>
              <a:path w="21350" h="13995" extrusionOk="0">
                <a:moveTo>
                  <a:pt x="6772" y="0"/>
                </a:moveTo>
                <a:cubicBezTo>
                  <a:pt x="5893" y="0"/>
                  <a:pt x="5005" y="368"/>
                  <a:pt x="4365" y="1153"/>
                </a:cubicBezTo>
                <a:cubicBezTo>
                  <a:pt x="3759" y="597"/>
                  <a:pt x="2935" y="316"/>
                  <a:pt x="2112" y="316"/>
                </a:cubicBezTo>
                <a:cubicBezTo>
                  <a:pt x="1348" y="316"/>
                  <a:pt x="586" y="558"/>
                  <a:pt x="1" y="1046"/>
                </a:cubicBezTo>
                <a:cubicBezTo>
                  <a:pt x="6427" y="2596"/>
                  <a:pt x="12234" y="6078"/>
                  <a:pt x="16622" y="11038"/>
                </a:cubicBezTo>
                <a:cubicBezTo>
                  <a:pt x="17278" y="11789"/>
                  <a:pt x="18101" y="13340"/>
                  <a:pt x="19019" y="13781"/>
                </a:cubicBezTo>
                <a:cubicBezTo>
                  <a:pt x="19328" y="13928"/>
                  <a:pt x="19582" y="13994"/>
                  <a:pt x="19788" y="13994"/>
                </a:cubicBezTo>
                <a:cubicBezTo>
                  <a:pt x="21350" y="13994"/>
                  <a:pt x="20188" y="10201"/>
                  <a:pt x="19556" y="9190"/>
                </a:cubicBezTo>
                <a:cubicBezTo>
                  <a:pt x="18206" y="7047"/>
                  <a:pt x="15877" y="5260"/>
                  <a:pt x="13438" y="5260"/>
                </a:cubicBezTo>
                <a:cubicBezTo>
                  <a:pt x="13054" y="5260"/>
                  <a:pt x="12668" y="5304"/>
                  <a:pt x="12282" y="5398"/>
                </a:cubicBezTo>
                <a:cubicBezTo>
                  <a:pt x="12342" y="4456"/>
                  <a:pt x="11746" y="3598"/>
                  <a:pt x="10851" y="3312"/>
                </a:cubicBezTo>
                <a:cubicBezTo>
                  <a:pt x="10613" y="3240"/>
                  <a:pt x="10350" y="3204"/>
                  <a:pt x="10160" y="3061"/>
                </a:cubicBezTo>
                <a:cubicBezTo>
                  <a:pt x="9909" y="2858"/>
                  <a:pt x="9850" y="2501"/>
                  <a:pt x="9754" y="2191"/>
                </a:cubicBezTo>
                <a:cubicBezTo>
                  <a:pt x="9316" y="783"/>
                  <a:pt x="8054" y="0"/>
                  <a:pt x="6772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62"/>
          <p:cNvSpPr/>
          <p:nvPr/>
        </p:nvSpPr>
        <p:spPr>
          <a:xfrm rot="-1541076">
            <a:off x="-166600" y="4689484"/>
            <a:ext cx="1685393" cy="84517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62"/>
          <p:cNvSpPr/>
          <p:nvPr/>
        </p:nvSpPr>
        <p:spPr>
          <a:xfrm rot="717355">
            <a:off x="7071130" y="138966"/>
            <a:ext cx="2588187" cy="805313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2" name="Google Shape;232;p62"/>
          <p:cNvGrpSpPr/>
          <p:nvPr/>
        </p:nvGrpSpPr>
        <p:grpSpPr>
          <a:xfrm>
            <a:off x="-221853" y="268169"/>
            <a:ext cx="1234138" cy="4763144"/>
            <a:chOff x="-174228" y="801569"/>
            <a:chExt cx="1234138" cy="4763144"/>
          </a:xfrm>
        </p:grpSpPr>
        <p:sp>
          <p:nvSpPr>
            <p:cNvPr id="233" name="Google Shape;233;p62"/>
            <p:cNvSpPr/>
            <p:nvPr/>
          </p:nvSpPr>
          <p:spPr>
            <a:xfrm rot="5400000" flipH="1">
              <a:off x="-1515075" y="3163913"/>
              <a:ext cx="3839725" cy="961875"/>
            </a:xfrm>
            <a:custGeom>
              <a:avLst/>
              <a:gdLst/>
              <a:ahLst/>
              <a:cxnLst/>
              <a:rect l="l" t="t" r="r" b="b"/>
              <a:pathLst>
                <a:path w="153589" h="38475" extrusionOk="0">
                  <a:moveTo>
                    <a:pt x="9616" y="1"/>
                  </a:moveTo>
                  <a:cubicBezTo>
                    <a:pt x="9559" y="1"/>
                    <a:pt x="9498" y="18"/>
                    <a:pt x="9436" y="58"/>
                  </a:cubicBezTo>
                  <a:cubicBezTo>
                    <a:pt x="8737" y="434"/>
                    <a:pt x="8065" y="891"/>
                    <a:pt x="7420" y="1375"/>
                  </a:cubicBezTo>
                  <a:cubicBezTo>
                    <a:pt x="7259" y="1483"/>
                    <a:pt x="7232" y="1671"/>
                    <a:pt x="7339" y="1832"/>
                  </a:cubicBezTo>
                  <a:cubicBezTo>
                    <a:pt x="7420" y="1913"/>
                    <a:pt x="7501" y="1966"/>
                    <a:pt x="7608" y="1966"/>
                  </a:cubicBezTo>
                  <a:lnTo>
                    <a:pt x="7635" y="1966"/>
                  </a:lnTo>
                  <a:cubicBezTo>
                    <a:pt x="7689" y="1966"/>
                    <a:pt x="7770" y="1940"/>
                    <a:pt x="7823" y="1913"/>
                  </a:cubicBezTo>
                  <a:cubicBezTo>
                    <a:pt x="8442" y="1429"/>
                    <a:pt x="9087" y="1025"/>
                    <a:pt x="9759" y="649"/>
                  </a:cubicBezTo>
                  <a:cubicBezTo>
                    <a:pt x="10096" y="447"/>
                    <a:pt x="9907" y="1"/>
                    <a:pt x="9616" y="1"/>
                  </a:cubicBezTo>
                  <a:close/>
                  <a:moveTo>
                    <a:pt x="5818" y="2815"/>
                  </a:moveTo>
                  <a:cubicBezTo>
                    <a:pt x="5741" y="2815"/>
                    <a:pt x="5663" y="2842"/>
                    <a:pt x="5592" y="2907"/>
                  </a:cubicBezTo>
                  <a:cubicBezTo>
                    <a:pt x="5027" y="3472"/>
                    <a:pt x="4490" y="4063"/>
                    <a:pt x="4006" y="4682"/>
                  </a:cubicBezTo>
                  <a:cubicBezTo>
                    <a:pt x="3871" y="4843"/>
                    <a:pt x="3898" y="5031"/>
                    <a:pt x="4060" y="5166"/>
                  </a:cubicBezTo>
                  <a:cubicBezTo>
                    <a:pt x="4113" y="5219"/>
                    <a:pt x="4167" y="5219"/>
                    <a:pt x="4248" y="5246"/>
                  </a:cubicBezTo>
                  <a:cubicBezTo>
                    <a:pt x="4355" y="5246"/>
                    <a:pt x="4463" y="5192"/>
                    <a:pt x="4517" y="5112"/>
                  </a:cubicBezTo>
                  <a:cubicBezTo>
                    <a:pt x="5000" y="4520"/>
                    <a:pt x="5511" y="3929"/>
                    <a:pt x="6076" y="3391"/>
                  </a:cubicBezTo>
                  <a:cubicBezTo>
                    <a:pt x="6328" y="3160"/>
                    <a:pt x="6088" y="2815"/>
                    <a:pt x="5818" y="2815"/>
                  </a:cubicBezTo>
                  <a:close/>
                  <a:moveTo>
                    <a:pt x="62681" y="5586"/>
                  </a:moveTo>
                  <a:cubicBezTo>
                    <a:pt x="62077" y="5586"/>
                    <a:pt x="61477" y="5616"/>
                    <a:pt x="60892" y="5676"/>
                  </a:cubicBezTo>
                  <a:cubicBezTo>
                    <a:pt x="60444" y="5703"/>
                    <a:pt x="60461" y="6349"/>
                    <a:pt x="60893" y="6349"/>
                  </a:cubicBezTo>
                  <a:cubicBezTo>
                    <a:pt x="60901" y="6349"/>
                    <a:pt x="60910" y="6349"/>
                    <a:pt x="60919" y="6349"/>
                  </a:cubicBezTo>
                  <a:lnTo>
                    <a:pt x="60973" y="6349"/>
                  </a:lnTo>
                  <a:cubicBezTo>
                    <a:pt x="61753" y="6268"/>
                    <a:pt x="62505" y="6268"/>
                    <a:pt x="63285" y="6268"/>
                  </a:cubicBezTo>
                  <a:cubicBezTo>
                    <a:pt x="63473" y="6268"/>
                    <a:pt x="63608" y="6133"/>
                    <a:pt x="63608" y="5945"/>
                  </a:cubicBezTo>
                  <a:cubicBezTo>
                    <a:pt x="63608" y="5757"/>
                    <a:pt x="63473" y="5596"/>
                    <a:pt x="63285" y="5596"/>
                  </a:cubicBezTo>
                  <a:cubicBezTo>
                    <a:pt x="63083" y="5589"/>
                    <a:pt x="62882" y="5586"/>
                    <a:pt x="62681" y="5586"/>
                  </a:cubicBezTo>
                  <a:close/>
                  <a:moveTo>
                    <a:pt x="65581" y="5831"/>
                  </a:moveTo>
                  <a:cubicBezTo>
                    <a:pt x="65207" y="5831"/>
                    <a:pt x="65112" y="6434"/>
                    <a:pt x="65543" y="6510"/>
                  </a:cubicBezTo>
                  <a:cubicBezTo>
                    <a:pt x="66296" y="6644"/>
                    <a:pt x="67049" y="6832"/>
                    <a:pt x="67775" y="7074"/>
                  </a:cubicBezTo>
                  <a:cubicBezTo>
                    <a:pt x="67801" y="7074"/>
                    <a:pt x="67828" y="7101"/>
                    <a:pt x="67882" y="7101"/>
                  </a:cubicBezTo>
                  <a:cubicBezTo>
                    <a:pt x="67906" y="7106"/>
                    <a:pt x="67930" y="7108"/>
                    <a:pt x="67952" y="7108"/>
                  </a:cubicBezTo>
                  <a:cubicBezTo>
                    <a:pt x="68326" y="7108"/>
                    <a:pt x="68421" y="6505"/>
                    <a:pt x="67990" y="6429"/>
                  </a:cubicBezTo>
                  <a:cubicBezTo>
                    <a:pt x="67237" y="6160"/>
                    <a:pt x="66457" y="5972"/>
                    <a:pt x="65651" y="5838"/>
                  </a:cubicBezTo>
                  <a:cubicBezTo>
                    <a:pt x="65627" y="5833"/>
                    <a:pt x="65603" y="5831"/>
                    <a:pt x="65581" y="5831"/>
                  </a:cubicBezTo>
                  <a:close/>
                  <a:moveTo>
                    <a:pt x="58617" y="6014"/>
                  </a:moveTo>
                  <a:cubicBezTo>
                    <a:pt x="58588" y="6014"/>
                    <a:pt x="58558" y="6018"/>
                    <a:pt x="58527" y="6026"/>
                  </a:cubicBezTo>
                  <a:cubicBezTo>
                    <a:pt x="57747" y="6187"/>
                    <a:pt x="56967" y="6375"/>
                    <a:pt x="56214" y="6617"/>
                  </a:cubicBezTo>
                  <a:cubicBezTo>
                    <a:pt x="55775" y="6669"/>
                    <a:pt x="55858" y="7292"/>
                    <a:pt x="56247" y="7292"/>
                  </a:cubicBezTo>
                  <a:cubicBezTo>
                    <a:pt x="56263" y="7292"/>
                    <a:pt x="56279" y="7292"/>
                    <a:pt x="56295" y="7289"/>
                  </a:cubicBezTo>
                  <a:cubicBezTo>
                    <a:pt x="56349" y="7289"/>
                    <a:pt x="56376" y="7263"/>
                    <a:pt x="56403" y="7263"/>
                  </a:cubicBezTo>
                  <a:cubicBezTo>
                    <a:pt x="57155" y="7021"/>
                    <a:pt x="57908" y="6832"/>
                    <a:pt x="58661" y="6698"/>
                  </a:cubicBezTo>
                  <a:cubicBezTo>
                    <a:pt x="59059" y="6598"/>
                    <a:pt x="58973" y="6014"/>
                    <a:pt x="58617" y="6014"/>
                  </a:cubicBezTo>
                  <a:close/>
                  <a:moveTo>
                    <a:pt x="54073" y="7407"/>
                  </a:moveTo>
                  <a:cubicBezTo>
                    <a:pt x="54035" y="7407"/>
                    <a:pt x="53996" y="7413"/>
                    <a:pt x="53956" y="7424"/>
                  </a:cubicBezTo>
                  <a:cubicBezTo>
                    <a:pt x="53741" y="7531"/>
                    <a:pt x="53499" y="7612"/>
                    <a:pt x="53284" y="7720"/>
                  </a:cubicBezTo>
                  <a:cubicBezTo>
                    <a:pt x="52800" y="7935"/>
                    <a:pt x="52289" y="8177"/>
                    <a:pt x="51806" y="8419"/>
                  </a:cubicBezTo>
                  <a:cubicBezTo>
                    <a:pt x="51644" y="8499"/>
                    <a:pt x="51564" y="8714"/>
                    <a:pt x="51671" y="8876"/>
                  </a:cubicBezTo>
                  <a:cubicBezTo>
                    <a:pt x="51725" y="8983"/>
                    <a:pt x="51832" y="9064"/>
                    <a:pt x="51967" y="9064"/>
                  </a:cubicBezTo>
                  <a:cubicBezTo>
                    <a:pt x="52021" y="9064"/>
                    <a:pt x="52074" y="9037"/>
                    <a:pt x="52101" y="9010"/>
                  </a:cubicBezTo>
                  <a:cubicBezTo>
                    <a:pt x="52585" y="8768"/>
                    <a:pt x="53069" y="8553"/>
                    <a:pt x="53553" y="8338"/>
                  </a:cubicBezTo>
                  <a:cubicBezTo>
                    <a:pt x="53768" y="8230"/>
                    <a:pt x="53983" y="8150"/>
                    <a:pt x="54225" y="8042"/>
                  </a:cubicBezTo>
                  <a:cubicBezTo>
                    <a:pt x="54386" y="7988"/>
                    <a:pt x="54467" y="7773"/>
                    <a:pt x="54413" y="7612"/>
                  </a:cubicBezTo>
                  <a:cubicBezTo>
                    <a:pt x="54349" y="7484"/>
                    <a:pt x="54218" y="7407"/>
                    <a:pt x="54073" y="7407"/>
                  </a:cubicBezTo>
                  <a:close/>
                  <a:moveTo>
                    <a:pt x="2828" y="6509"/>
                  </a:moveTo>
                  <a:cubicBezTo>
                    <a:pt x="2735" y="6509"/>
                    <a:pt x="2652" y="6548"/>
                    <a:pt x="2608" y="6644"/>
                  </a:cubicBezTo>
                  <a:cubicBezTo>
                    <a:pt x="2205" y="7343"/>
                    <a:pt x="1828" y="8042"/>
                    <a:pt x="1506" y="8768"/>
                  </a:cubicBezTo>
                  <a:cubicBezTo>
                    <a:pt x="1425" y="8956"/>
                    <a:pt x="1506" y="9144"/>
                    <a:pt x="1667" y="9225"/>
                  </a:cubicBezTo>
                  <a:cubicBezTo>
                    <a:pt x="1721" y="9225"/>
                    <a:pt x="1748" y="9252"/>
                    <a:pt x="1801" y="9252"/>
                  </a:cubicBezTo>
                  <a:cubicBezTo>
                    <a:pt x="1936" y="9252"/>
                    <a:pt x="2070" y="9144"/>
                    <a:pt x="2124" y="9037"/>
                  </a:cubicBezTo>
                  <a:cubicBezTo>
                    <a:pt x="2420" y="8338"/>
                    <a:pt x="2796" y="7639"/>
                    <a:pt x="3199" y="6994"/>
                  </a:cubicBezTo>
                  <a:cubicBezTo>
                    <a:pt x="3375" y="6779"/>
                    <a:pt x="3070" y="6509"/>
                    <a:pt x="2828" y="6509"/>
                  </a:cubicBezTo>
                  <a:close/>
                  <a:moveTo>
                    <a:pt x="70014" y="7343"/>
                  </a:moveTo>
                  <a:cubicBezTo>
                    <a:pt x="69702" y="7343"/>
                    <a:pt x="69508" y="7829"/>
                    <a:pt x="69872" y="7988"/>
                  </a:cubicBezTo>
                  <a:cubicBezTo>
                    <a:pt x="70544" y="8365"/>
                    <a:pt x="71189" y="8768"/>
                    <a:pt x="71807" y="9225"/>
                  </a:cubicBezTo>
                  <a:cubicBezTo>
                    <a:pt x="71861" y="9279"/>
                    <a:pt x="71942" y="9306"/>
                    <a:pt x="72022" y="9306"/>
                  </a:cubicBezTo>
                  <a:cubicBezTo>
                    <a:pt x="72103" y="9279"/>
                    <a:pt x="72210" y="9252"/>
                    <a:pt x="72264" y="9144"/>
                  </a:cubicBezTo>
                  <a:cubicBezTo>
                    <a:pt x="72372" y="9010"/>
                    <a:pt x="72345" y="8795"/>
                    <a:pt x="72210" y="8687"/>
                  </a:cubicBezTo>
                  <a:cubicBezTo>
                    <a:pt x="71565" y="8203"/>
                    <a:pt x="70893" y="7773"/>
                    <a:pt x="70194" y="7397"/>
                  </a:cubicBezTo>
                  <a:cubicBezTo>
                    <a:pt x="70132" y="7360"/>
                    <a:pt x="70071" y="7343"/>
                    <a:pt x="70014" y="7343"/>
                  </a:cubicBezTo>
                  <a:close/>
                  <a:moveTo>
                    <a:pt x="49875" y="9508"/>
                  </a:moveTo>
                  <a:cubicBezTo>
                    <a:pt x="49823" y="9508"/>
                    <a:pt x="49767" y="9521"/>
                    <a:pt x="49709" y="9548"/>
                  </a:cubicBezTo>
                  <a:cubicBezTo>
                    <a:pt x="49036" y="9951"/>
                    <a:pt x="48418" y="10354"/>
                    <a:pt x="47692" y="10811"/>
                  </a:cubicBezTo>
                  <a:cubicBezTo>
                    <a:pt x="47558" y="10892"/>
                    <a:pt x="47504" y="11107"/>
                    <a:pt x="47612" y="11268"/>
                  </a:cubicBezTo>
                  <a:cubicBezTo>
                    <a:pt x="47665" y="11349"/>
                    <a:pt x="47773" y="11403"/>
                    <a:pt x="47880" y="11430"/>
                  </a:cubicBezTo>
                  <a:cubicBezTo>
                    <a:pt x="47961" y="11403"/>
                    <a:pt x="48015" y="11403"/>
                    <a:pt x="48069" y="11349"/>
                  </a:cubicBezTo>
                  <a:cubicBezTo>
                    <a:pt x="48768" y="10919"/>
                    <a:pt x="49413" y="10516"/>
                    <a:pt x="50058" y="10139"/>
                  </a:cubicBezTo>
                  <a:cubicBezTo>
                    <a:pt x="50357" y="9932"/>
                    <a:pt x="50184" y="9508"/>
                    <a:pt x="49875" y="9508"/>
                  </a:cubicBezTo>
                  <a:close/>
                  <a:moveTo>
                    <a:pt x="73800" y="10140"/>
                  </a:moveTo>
                  <a:cubicBezTo>
                    <a:pt x="73535" y="10140"/>
                    <a:pt x="73307" y="10483"/>
                    <a:pt x="73555" y="10731"/>
                  </a:cubicBezTo>
                  <a:cubicBezTo>
                    <a:pt x="74092" y="11241"/>
                    <a:pt x="74630" y="11806"/>
                    <a:pt x="75141" y="12424"/>
                  </a:cubicBezTo>
                  <a:cubicBezTo>
                    <a:pt x="75195" y="12505"/>
                    <a:pt x="75302" y="12532"/>
                    <a:pt x="75410" y="12532"/>
                  </a:cubicBezTo>
                  <a:cubicBezTo>
                    <a:pt x="75463" y="12532"/>
                    <a:pt x="75544" y="12505"/>
                    <a:pt x="75625" y="12451"/>
                  </a:cubicBezTo>
                  <a:cubicBezTo>
                    <a:pt x="75759" y="12344"/>
                    <a:pt x="75759" y="12129"/>
                    <a:pt x="75652" y="11994"/>
                  </a:cubicBezTo>
                  <a:cubicBezTo>
                    <a:pt x="75141" y="11376"/>
                    <a:pt x="74603" y="10784"/>
                    <a:pt x="74039" y="10247"/>
                  </a:cubicBezTo>
                  <a:cubicBezTo>
                    <a:pt x="73964" y="10172"/>
                    <a:pt x="73880" y="10140"/>
                    <a:pt x="73800" y="10140"/>
                  </a:cubicBezTo>
                  <a:close/>
                  <a:moveTo>
                    <a:pt x="109661" y="11917"/>
                  </a:moveTo>
                  <a:cubicBezTo>
                    <a:pt x="109228" y="11917"/>
                    <a:pt x="108795" y="11950"/>
                    <a:pt x="108369" y="12021"/>
                  </a:cubicBezTo>
                  <a:cubicBezTo>
                    <a:pt x="107930" y="12073"/>
                    <a:pt x="107963" y="12696"/>
                    <a:pt x="108372" y="12696"/>
                  </a:cubicBezTo>
                  <a:cubicBezTo>
                    <a:pt x="108389" y="12696"/>
                    <a:pt x="108406" y="12695"/>
                    <a:pt x="108423" y="12693"/>
                  </a:cubicBezTo>
                  <a:lnTo>
                    <a:pt x="108477" y="12693"/>
                  </a:lnTo>
                  <a:cubicBezTo>
                    <a:pt x="108860" y="12622"/>
                    <a:pt x="109258" y="12589"/>
                    <a:pt x="109656" y="12589"/>
                  </a:cubicBezTo>
                  <a:cubicBezTo>
                    <a:pt x="110011" y="12589"/>
                    <a:pt x="110366" y="12615"/>
                    <a:pt x="110708" y="12666"/>
                  </a:cubicBezTo>
                  <a:cubicBezTo>
                    <a:pt x="110728" y="12669"/>
                    <a:pt x="110746" y="12670"/>
                    <a:pt x="110765" y="12670"/>
                  </a:cubicBezTo>
                  <a:cubicBezTo>
                    <a:pt x="110928" y="12670"/>
                    <a:pt x="111061" y="12566"/>
                    <a:pt x="111085" y="12397"/>
                  </a:cubicBezTo>
                  <a:cubicBezTo>
                    <a:pt x="111138" y="12209"/>
                    <a:pt x="111004" y="12021"/>
                    <a:pt x="110816" y="11994"/>
                  </a:cubicBezTo>
                  <a:cubicBezTo>
                    <a:pt x="110435" y="11943"/>
                    <a:pt x="110048" y="11917"/>
                    <a:pt x="109661" y="11917"/>
                  </a:cubicBezTo>
                  <a:close/>
                  <a:moveTo>
                    <a:pt x="991" y="10783"/>
                  </a:moveTo>
                  <a:cubicBezTo>
                    <a:pt x="858" y="10783"/>
                    <a:pt x="725" y="10856"/>
                    <a:pt x="672" y="11026"/>
                  </a:cubicBezTo>
                  <a:cubicBezTo>
                    <a:pt x="457" y="11779"/>
                    <a:pt x="269" y="12586"/>
                    <a:pt x="161" y="13365"/>
                  </a:cubicBezTo>
                  <a:cubicBezTo>
                    <a:pt x="134" y="13553"/>
                    <a:pt x="269" y="13715"/>
                    <a:pt x="457" y="13742"/>
                  </a:cubicBezTo>
                  <a:lnTo>
                    <a:pt x="511" y="13742"/>
                  </a:lnTo>
                  <a:cubicBezTo>
                    <a:pt x="672" y="13742"/>
                    <a:pt x="807" y="13634"/>
                    <a:pt x="833" y="13446"/>
                  </a:cubicBezTo>
                  <a:cubicBezTo>
                    <a:pt x="941" y="12693"/>
                    <a:pt x="1102" y="11940"/>
                    <a:pt x="1317" y="11214"/>
                  </a:cubicBezTo>
                  <a:cubicBezTo>
                    <a:pt x="1399" y="10954"/>
                    <a:pt x="1195" y="10783"/>
                    <a:pt x="991" y="10783"/>
                  </a:cubicBezTo>
                  <a:close/>
                  <a:moveTo>
                    <a:pt x="45971" y="12048"/>
                  </a:moveTo>
                  <a:cubicBezTo>
                    <a:pt x="45903" y="12048"/>
                    <a:pt x="45829" y="12072"/>
                    <a:pt x="45757" y="12129"/>
                  </a:cubicBezTo>
                  <a:cubicBezTo>
                    <a:pt x="45165" y="12532"/>
                    <a:pt x="44547" y="12989"/>
                    <a:pt x="43821" y="13500"/>
                  </a:cubicBezTo>
                  <a:cubicBezTo>
                    <a:pt x="43687" y="13607"/>
                    <a:pt x="43660" y="13822"/>
                    <a:pt x="43767" y="13957"/>
                  </a:cubicBezTo>
                  <a:cubicBezTo>
                    <a:pt x="43821" y="14064"/>
                    <a:pt x="43928" y="14118"/>
                    <a:pt x="44036" y="14118"/>
                  </a:cubicBezTo>
                  <a:cubicBezTo>
                    <a:pt x="44117" y="14118"/>
                    <a:pt x="44170" y="14091"/>
                    <a:pt x="44224" y="14037"/>
                  </a:cubicBezTo>
                  <a:cubicBezTo>
                    <a:pt x="44923" y="13527"/>
                    <a:pt x="45568" y="13069"/>
                    <a:pt x="46133" y="12666"/>
                  </a:cubicBezTo>
                  <a:cubicBezTo>
                    <a:pt x="46459" y="12471"/>
                    <a:pt x="46258" y="12048"/>
                    <a:pt x="45971" y="12048"/>
                  </a:cubicBezTo>
                  <a:close/>
                  <a:moveTo>
                    <a:pt x="106206" y="12739"/>
                  </a:moveTo>
                  <a:cubicBezTo>
                    <a:pt x="106160" y="12739"/>
                    <a:pt x="106110" y="12749"/>
                    <a:pt x="106057" y="12774"/>
                  </a:cubicBezTo>
                  <a:cubicBezTo>
                    <a:pt x="105332" y="13123"/>
                    <a:pt x="104606" y="13500"/>
                    <a:pt x="103960" y="13957"/>
                  </a:cubicBezTo>
                  <a:cubicBezTo>
                    <a:pt x="103799" y="14064"/>
                    <a:pt x="103745" y="14279"/>
                    <a:pt x="103853" y="14441"/>
                  </a:cubicBezTo>
                  <a:cubicBezTo>
                    <a:pt x="103934" y="14521"/>
                    <a:pt x="104041" y="14575"/>
                    <a:pt x="104149" y="14575"/>
                  </a:cubicBezTo>
                  <a:cubicBezTo>
                    <a:pt x="104202" y="14575"/>
                    <a:pt x="104283" y="14548"/>
                    <a:pt x="104337" y="14521"/>
                  </a:cubicBezTo>
                  <a:cubicBezTo>
                    <a:pt x="104955" y="14091"/>
                    <a:pt x="105627" y="13715"/>
                    <a:pt x="106326" y="13392"/>
                  </a:cubicBezTo>
                  <a:cubicBezTo>
                    <a:pt x="106677" y="13228"/>
                    <a:pt x="106519" y="12739"/>
                    <a:pt x="106206" y="12739"/>
                  </a:cubicBezTo>
                  <a:close/>
                  <a:moveTo>
                    <a:pt x="113007" y="12831"/>
                  </a:moveTo>
                  <a:cubicBezTo>
                    <a:pt x="112717" y="12831"/>
                    <a:pt x="112521" y="13233"/>
                    <a:pt x="112805" y="13446"/>
                  </a:cubicBezTo>
                  <a:cubicBezTo>
                    <a:pt x="113424" y="13822"/>
                    <a:pt x="113988" y="14306"/>
                    <a:pt x="114472" y="14898"/>
                  </a:cubicBezTo>
                  <a:cubicBezTo>
                    <a:pt x="114526" y="14978"/>
                    <a:pt x="114633" y="15005"/>
                    <a:pt x="114741" y="15005"/>
                  </a:cubicBezTo>
                  <a:cubicBezTo>
                    <a:pt x="115010" y="15005"/>
                    <a:pt x="115171" y="14683"/>
                    <a:pt x="114983" y="14467"/>
                  </a:cubicBezTo>
                  <a:cubicBezTo>
                    <a:pt x="114472" y="13822"/>
                    <a:pt x="113827" y="13285"/>
                    <a:pt x="113128" y="12854"/>
                  </a:cubicBezTo>
                  <a:cubicBezTo>
                    <a:pt x="113087" y="12838"/>
                    <a:pt x="113046" y="12831"/>
                    <a:pt x="113007" y="12831"/>
                  </a:cubicBezTo>
                  <a:close/>
                  <a:moveTo>
                    <a:pt x="153119" y="13365"/>
                  </a:moveTo>
                  <a:cubicBezTo>
                    <a:pt x="153028" y="13365"/>
                    <a:pt x="152936" y="13405"/>
                    <a:pt x="152862" y="13500"/>
                  </a:cubicBezTo>
                  <a:cubicBezTo>
                    <a:pt x="152379" y="14091"/>
                    <a:pt x="151868" y="14709"/>
                    <a:pt x="151384" y="15301"/>
                  </a:cubicBezTo>
                  <a:cubicBezTo>
                    <a:pt x="151196" y="15516"/>
                    <a:pt x="151357" y="15865"/>
                    <a:pt x="151626" y="15865"/>
                  </a:cubicBezTo>
                  <a:cubicBezTo>
                    <a:pt x="151733" y="15865"/>
                    <a:pt x="151841" y="15812"/>
                    <a:pt x="151895" y="15731"/>
                  </a:cubicBezTo>
                  <a:cubicBezTo>
                    <a:pt x="152405" y="15140"/>
                    <a:pt x="152889" y="14521"/>
                    <a:pt x="153373" y="13903"/>
                  </a:cubicBezTo>
                  <a:cubicBezTo>
                    <a:pt x="153589" y="13648"/>
                    <a:pt x="153362" y="13365"/>
                    <a:pt x="153119" y="13365"/>
                  </a:cubicBezTo>
                  <a:close/>
                  <a:moveTo>
                    <a:pt x="76846" y="13715"/>
                  </a:moveTo>
                  <a:cubicBezTo>
                    <a:pt x="76602" y="13715"/>
                    <a:pt x="76370" y="13998"/>
                    <a:pt x="76566" y="14252"/>
                  </a:cubicBezTo>
                  <a:cubicBezTo>
                    <a:pt x="76996" y="14817"/>
                    <a:pt x="77426" y="15462"/>
                    <a:pt x="77910" y="16161"/>
                  </a:cubicBezTo>
                  <a:cubicBezTo>
                    <a:pt x="77964" y="16269"/>
                    <a:pt x="78071" y="16322"/>
                    <a:pt x="78179" y="16322"/>
                  </a:cubicBezTo>
                  <a:cubicBezTo>
                    <a:pt x="78232" y="16322"/>
                    <a:pt x="78313" y="16296"/>
                    <a:pt x="78340" y="16269"/>
                  </a:cubicBezTo>
                  <a:cubicBezTo>
                    <a:pt x="78501" y="16161"/>
                    <a:pt x="78555" y="15946"/>
                    <a:pt x="78448" y="15812"/>
                  </a:cubicBezTo>
                  <a:cubicBezTo>
                    <a:pt x="77964" y="15086"/>
                    <a:pt x="77533" y="14441"/>
                    <a:pt x="77103" y="13849"/>
                  </a:cubicBezTo>
                  <a:cubicBezTo>
                    <a:pt x="77030" y="13754"/>
                    <a:pt x="76937" y="13715"/>
                    <a:pt x="76846" y="13715"/>
                  </a:cubicBezTo>
                  <a:close/>
                  <a:moveTo>
                    <a:pt x="42140" y="14824"/>
                  </a:moveTo>
                  <a:cubicBezTo>
                    <a:pt x="42075" y="14824"/>
                    <a:pt x="42006" y="14846"/>
                    <a:pt x="41939" y="14898"/>
                  </a:cubicBezTo>
                  <a:lnTo>
                    <a:pt x="41616" y="15113"/>
                  </a:lnTo>
                  <a:cubicBezTo>
                    <a:pt x="41106" y="15516"/>
                    <a:pt x="40568" y="15919"/>
                    <a:pt x="40057" y="16296"/>
                  </a:cubicBezTo>
                  <a:cubicBezTo>
                    <a:pt x="39788" y="16484"/>
                    <a:pt x="39923" y="16887"/>
                    <a:pt x="40245" y="16887"/>
                  </a:cubicBezTo>
                  <a:lnTo>
                    <a:pt x="40245" y="16914"/>
                  </a:lnTo>
                  <a:cubicBezTo>
                    <a:pt x="40326" y="16914"/>
                    <a:pt x="40380" y="16887"/>
                    <a:pt x="40434" y="16833"/>
                  </a:cubicBezTo>
                  <a:lnTo>
                    <a:pt x="42020" y="15677"/>
                  </a:lnTo>
                  <a:lnTo>
                    <a:pt x="42342" y="15435"/>
                  </a:lnTo>
                  <a:cubicBezTo>
                    <a:pt x="42625" y="15218"/>
                    <a:pt x="42415" y="14824"/>
                    <a:pt x="42140" y="14824"/>
                  </a:cubicBezTo>
                  <a:close/>
                  <a:moveTo>
                    <a:pt x="102295" y="15298"/>
                  </a:moveTo>
                  <a:cubicBezTo>
                    <a:pt x="102215" y="15298"/>
                    <a:pt x="102130" y="15330"/>
                    <a:pt x="102052" y="15408"/>
                  </a:cubicBezTo>
                  <a:lnTo>
                    <a:pt x="101944" y="15489"/>
                  </a:lnTo>
                  <a:cubicBezTo>
                    <a:pt x="101326" y="16000"/>
                    <a:pt x="100788" y="16511"/>
                    <a:pt x="100304" y="17021"/>
                  </a:cubicBezTo>
                  <a:cubicBezTo>
                    <a:pt x="100170" y="17156"/>
                    <a:pt x="100170" y="17344"/>
                    <a:pt x="100304" y="17478"/>
                  </a:cubicBezTo>
                  <a:cubicBezTo>
                    <a:pt x="100385" y="17559"/>
                    <a:pt x="100466" y="17586"/>
                    <a:pt x="100546" y="17586"/>
                  </a:cubicBezTo>
                  <a:lnTo>
                    <a:pt x="100546" y="17613"/>
                  </a:lnTo>
                  <a:cubicBezTo>
                    <a:pt x="100654" y="17586"/>
                    <a:pt x="100734" y="17559"/>
                    <a:pt x="100788" y="17478"/>
                  </a:cubicBezTo>
                  <a:cubicBezTo>
                    <a:pt x="101272" y="17021"/>
                    <a:pt x="101783" y="16511"/>
                    <a:pt x="102401" y="16000"/>
                  </a:cubicBezTo>
                  <a:lnTo>
                    <a:pt x="102509" y="15919"/>
                  </a:lnTo>
                  <a:cubicBezTo>
                    <a:pt x="102801" y="15690"/>
                    <a:pt x="102575" y="15298"/>
                    <a:pt x="102295" y="15298"/>
                  </a:cubicBezTo>
                  <a:close/>
                  <a:moveTo>
                    <a:pt x="350" y="15408"/>
                  </a:moveTo>
                  <a:cubicBezTo>
                    <a:pt x="161" y="15408"/>
                    <a:pt x="0" y="15570"/>
                    <a:pt x="0" y="15758"/>
                  </a:cubicBezTo>
                  <a:cubicBezTo>
                    <a:pt x="0" y="16107"/>
                    <a:pt x="27" y="16484"/>
                    <a:pt x="54" y="16833"/>
                  </a:cubicBezTo>
                  <a:cubicBezTo>
                    <a:pt x="108" y="17263"/>
                    <a:pt x="161" y="17720"/>
                    <a:pt x="242" y="18151"/>
                  </a:cubicBezTo>
                  <a:cubicBezTo>
                    <a:pt x="269" y="18312"/>
                    <a:pt x="403" y="18419"/>
                    <a:pt x="565" y="18419"/>
                  </a:cubicBezTo>
                  <a:lnTo>
                    <a:pt x="565" y="18446"/>
                  </a:lnTo>
                  <a:cubicBezTo>
                    <a:pt x="591" y="18419"/>
                    <a:pt x="618" y="18419"/>
                    <a:pt x="618" y="18419"/>
                  </a:cubicBezTo>
                  <a:cubicBezTo>
                    <a:pt x="807" y="18392"/>
                    <a:pt x="941" y="18204"/>
                    <a:pt x="887" y="18043"/>
                  </a:cubicBezTo>
                  <a:cubicBezTo>
                    <a:pt x="833" y="17613"/>
                    <a:pt x="780" y="17210"/>
                    <a:pt x="726" y="16806"/>
                  </a:cubicBezTo>
                  <a:cubicBezTo>
                    <a:pt x="699" y="16457"/>
                    <a:pt x="672" y="16080"/>
                    <a:pt x="672" y="15758"/>
                  </a:cubicBezTo>
                  <a:cubicBezTo>
                    <a:pt x="672" y="15570"/>
                    <a:pt x="538" y="15408"/>
                    <a:pt x="350" y="15408"/>
                  </a:cubicBezTo>
                  <a:close/>
                  <a:moveTo>
                    <a:pt x="115992" y="16311"/>
                  </a:moveTo>
                  <a:cubicBezTo>
                    <a:pt x="115779" y="16311"/>
                    <a:pt x="115559" y="16517"/>
                    <a:pt x="115682" y="16779"/>
                  </a:cubicBezTo>
                  <a:cubicBezTo>
                    <a:pt x="115978" y="17478"/>
                    <a:pt x="116193" y="18204"/>
                    <a:pt x="116327" y="18957"/>
                  </a:cubicBezTo>
                  <a:cubicBezTo>
                    <a:pt x="116327" y="19118"/>
                    <a:pt x="116488" y="19226"/>
                    <a:pt x="116650" y="19226"/>
                  </a:cubicBezTo>
                  <a:lnTo>
                    <a:pt x="116703" y="19226"/>
                  </a:lnTo>
                  <a:cubicBezTo>
                    <a:pt x="116892" y="19199"/>
                    <a:pt x="116999" y="19038"/>
                    <a:pt x="116972" y="18850"/>
                  </a:cubicBezTo>
                  <a:cubicBezTo>
                    <a:pt x="116865" y="18043"/>
                    <a:pt x="116623" y="17263"/>
                    <a:pt x="116273" y="16511"/>
                  </a:cubicBezTo>
                  <a:cubicBezTo>
                    <a:pt x="116217" y="16370"/>
                    <a:pt x="116105" y="16311"/>
                    <a:pt x="115992" y="16311"/>
                  </a:cubicBezTo>
                  <a:close/>
                  <a:moveTo>
                    <a:pt x="150102" y="16950"/>
                  </a:moveTo>
                  <a:cubicBezTo>
                    <a:pt x="150016" y="16950"/>
                    <a:pt x="149927" y="16986"/>
                    <a:pt x="149851" y="17075"/>
                  </a:cubicBezTo>
                  <a:cubicBezTo>
                    <a:pt x="149341" y="17640"/>
                    <a:pt x="148803" y="18231"/>
                    <a:pt x="148265" y="18769"/>
                  </a:cubicBezTo>
                  <a:cubicBezTo>
                    <a:pt x="148131" y="18903"/>
                    <a:pt x="148131" y="19118"/>
                    <a:pt x="148265" y="19253"/>
                  </a:cubicBezTo>
                  <a:cubicBezTo>
                    <a:pt x="148319" y="19307"/>
                    <a:pt x="148400" y="19360"/>
                    <a:pt x="148480" y="19360"/>
                  </a:cubicBezTo>
                  <a:cubicBezTo>
                    <a:pt x="148588" y="19360"/>
                    <a:pt x="148669" y="19307"/>
                    <a:pt x="148749" y="19253"/>
                  </a:cubicBezTo>
                  <a:cubicBezTo>
                    <a:pt x="149287" y="18688"/>
                    <a:pt x="149825" y="18097"/>
                    <a:pt x="150335" y="17505"/>
                  </a:cubicBezTo>
                  <a:cubicBezTo>
                    <a:pt x="150576" y="17265"/>
                    <a:pt x="150353" y="16950"/>
                    <a:pt x="150102" y="16950"/>
                  </a:cubicBezTo>
                  <a:close/>
                  <a:moveTo>
                    <a:pt x="38336" y="17683"/>
                  </a:moveTo>
                  <a:cubicBezTo>
                    <a:pt x="38269" y="17683"/>
                    <a:pt x="38202" y="17704"/>
                    <a:pt x="38148" y="17747"/>
                  </a:cubicBezTo>
                  <a:cubicBezTo>
                    <a:pt x="37503" y="18177"/>
                    <a:pt x="36858" y="18634"/>
                    <a:pt x="36213" y="19091"/>
                  </a:cubicBezTo>
                  <a:cubicBezTo>
                    <a:pt x="35944" y="19280"/>
                    <a:pt x="36078" y="19683"/>
                    <a:pt x="36428" y="19710"/>
                  </a:cubicBezTo>
                  <a:lnTo>
                    <a:pt x="36428" y="19656"/>
                  </a:lnTo>
                  <a:cubicBezTo>
                    <a:pt x="36446" y="19665"/>
                    <a:pt x="36467" y="19668"/>
                    <a:pt x="36489" y="19668"/>
                  </a:cubicBezTo>
                  <a:cubicBezTo>
                    <a:pt x="36532" y="19668"/>
                    <a:pt x="36580" y="19656"/>
                    <a:pt x="36616" y="19656"/>
                  </a:cubicBezTo>
                  <a:cubicBezTo>
                    <a:pt x="37261" y="19199"/>
                    <a:pt x="37906" y="18742"/>
                    <a:pt x="38525" y="18285"/>
                  </a:cubicBezTo>
                  <a:cubicBezTo>
                    <a:pt x="38686" y="18177"/>
                    <a:pt x="38713" y="17962"/>
                    <a:pt x="38605" y="17828"/>
                  </a:cubicBezTo>
                  <a:cubicBezTo>
                    <a:pt x="38541" y="17731"/>
                    <a:pt x="38438" y="17683"/>
                    <a:pt x="38336" y="17683"/>
                  </a:cubicBezTo>
                  <a:close/>
                  <a:moveTo>
                    <a:pt x="79460" y="17649"/>
                  </a:moveTo>
                  <a:cubicBezTo>
                    <a:pt x="79400" y="17649"/>
                    <a:pt x="79339" y="17665"/>
                    <a:pt x="79281" y="17694"/>
                  </a:cubicBezTo>
                  <a:cubicBezTo>
                    <a:pt x="79120" y="17801"/>
                    <a:pt x="79066" y="18016"/>
                    <a:pt x="79173" y="18177"/>
                  </a:cubicBezTo>
                  <a:lnTo>
                    <a:pt x="79926" y="19360"/>
                  </a:lnTo>
                  <a:lnTo>
                    <a:pt x="80410" y="20167"/>
                  </a:lnTo>
                  <a:cubicBezTo>
                    <a:pt x="80464" y="20274"/>
                    <a:pt x="80571" y="20328"/>
                    <a:pt x="80679" y="20328"/>
                  </a:cubicBezTo>
                  <a:lnTo>
                    <a:pt x="80706" y="20301"/>
                  </a:lnTo>
                  <a:cubicBezTo>
                    <a:pt x="80760" y="20301"/>
                    <a:pt x="80840" y="20301"/>
                    <a:pt x="80894" y="20274"/>
                  </a:cubicBezTo>
                  <a:cubicBezTo>
                    <a:pt x="81028" y="20167"/>
                    <a:pt x="81082" y="19952"/>
                    <a:pt x="81002" y="19790"/>
                  </a:cubicBezTo>
                  <a:lnTo>
                    <a:pt x="80491" y="18984"/>
                  </a:lnTo>
                  <a:lnTo>
                    <a:pt x="79738" y="17801"/>
                  </a:lnTo>
                  <a:cubicBezTo>
                    <a:pt x="79669" y="17698"/>
                    <a:pt x="79567" y="17649"/>
                    <a:pt x="79460" y="17649"/>
                  </a:cubicBezTo>
                  <a:close/>
                  <a:moveTo>
                    <a:pt x="98998" y="18714"/>
                  </a:moveTo>
                  <a:cubicBezTo>
                    <a:pt x="98898" y="18714"/>
                    <a:pt x="98795" y="18761"/>
                    <a:pt x="98718" y="18876"/>
                  </a:cubicBezTo>
                  <a:cubicBezTo>
                    <a:pt x="98234" y="19548"/>
                    <a:pt x="97831" y="20221"/>
                    <a:pt x="97508" y="20973"/>
                  </a:cubicBezTo>
                  <a:cubicBezTo>
                    <a:pt x="97428" y="21135"/>
                    <a:pt x="97481" y="21350"/>
                    <a:pt x="97670" y="21403"/>
                  </a:cubicBezTo>
                  <a:cubicBezTo>
                    <a:pt x="97696" y="21430"/>
                    <a:pt x="97750" y="21430"/>
                    <a:pt x="97804" y="21457"/>
                  </a:cubicBezTo>
                  <a:lnTo>
                    <a:pt x="97831" y="21403"/>
                  </a:lnTo>
                  <a:cubicBezTo>
                    <a:pt x="97938" y="21403"/>
                    <a:pt x="98046" y="21350"/>
                    <a:pt x="98100" y="21242"/>
                  </a:cubicBezTo>
                  <a:cubicBezTo>
                    <a:pt x="98422" y="20543"/>
                    <a:pt x="98826" y="19898"/>
                    <a:pt x="99256" y="19280"/>
                  </a:cubicBezTo>
                  <a:cubicBezTo>
                    <a:pt x="99486" y="19011"/>
                    <a:pt x="99250" y="18714"/>
                    <a:pt x="98998" y="18714"/>
                  </a:cubicBezTo>
                  <a:close/>
                  <a:moveTo>
                    <a:pt x="34493" y="20323"/>
                  </a:moveTo>
                  <a:cubicBezTo>
                    <a:pt x="34432" y="20323"/>
                    <a:pt x="34368" y="20341"/>
                    <a:pt x="34304" y="20382"/>
                  </a:cubicBezTo>
                  <a:cubicBezTo>
                    <a:pt x="33659" y="20839"/>
                    <a:pt x="33014" y="21269"/>
                    <a:pt x="32368" y="21699"/>
                  </a:cubicBezTo>
                  <a:cubicBezTo>
                    <a:pt x="32028" y="21856"/>
                    <a:pt x="32147" y="22345"/>
                    <a:pt x="32501" y="22345"/>
                  </a:cubicBezTo>
                  <a:cubicBezTo>
                    <a:pt x="32511" y="22345"/>
                    <a:pt x="32520" y="22345"/>
                    <a:pt x="32530" y="22344"/>
                  </a:cubicBezTo>
                  <a:lnTo>
                    <a:pt x="32557" y="22291"/>
                  </a:lnTo>
                  <a:cubicBezTo>
                    <a:pt x="32572" y="22299"/>
                    <a:pt x="32588" y="22302"/>
                    <a:pt x="32604" y="22302"/>
                  </a:cubicBezTo>
                  <a:cubicBezTo>
                    <a:pt x="32642" y="22302"/>
                    <a:pt x="32680" y="22283"/>
                    <a:pt x="32718" y="22264"/>
                  </a:cubicBezTo>
                  <a:cubicBezTo>
                    <a:pt x="33390" y="21834"/>
                    <a:pt x="34035" y="21403"/>
                    <a:pt x="34680" y="20946"/>
                  </a:cubicBezTo>
                  <a:cubicBezTo>
                    <a:pt x="34993" y="20746"/>
                    <a:pt x="34787" y="20323"/>
                    <a:pt x="34493" y="20323"/>
                  </a:cubicBezTo>
                  <a:close/>
                  <a:moveTo>
                    <a:pt x="146811" y="20383"/>
                  </a:moveTo>
                  <a:cubicBezTo>
                    <a:pt x="146730" y="20383"/>
                    <a:pt x="146647" y="20414"/>
                    <a:pt x="146572" y="20489"/>
                  </a:cubicBezTo>
                  <a:cubicBezTo>
                    <a:pt x="146034" y="21027"/>
                    <a:pt x="145442" y="21565"/>
                    <a:pt x="144878" y="22102"/>
                  </a:cubicBezTo>
                  <a:cubicBezTo>
                    <a:pt x="144636" y="22291"/>
                    <a:pt x="144797" y="22667"/>
                    <a:pt x="145093" y="22667"/>
                  </a:cubicBezTo>
                  <a:lnTo>
                    <a:pt x="145120" y="22640"/>
                  </a:lnTo>
                  <a:cubicBezTo>
                    <a:pt x="145201" y="22640"/>
                    <a:pt x="145254" y="22613"/>
                    <a:pt x="145335" y="22586"/>
                  </a:cubicBezTo>
                  <a:cubicBezTo>
                    <a:pt x="145900" y="22049"/>
                    <a:pt x="146491" y="21511"/>
                    <a:pt x="147056" y="20973"/>
                  </a:cubicBezTo>
                  <a:cubicBezTo>
                    <a:pt x="147303" y="20726"/>
                    <a:pt x="147076" y="20383"/>
                    <a:pt x="146811" y="20383"/>
                  </a:cubicBezTo>
                  <a:close/>
                  <a:moveTo>
                    <a:pt x="1185" y="20060"/>
                  </a:moveTo>
                  <a:cubicBezTo>
                    <a:pt x="977" y="20060"/>
                    <a:pt x="759" y="20246"/>
                    <a:pt x="860" y="20516"/>
                  </a:cubicBezTo>
                  <a:cubicBezTo>
                    <a:pt x="1129" y="21269"/>
                    <a:pt x="1452" y="21995"/>
                    <a:pt x="1828" y="22694"/>
                  </a:cubicBezTo>
                  <a:cubicBezTo>
                    <a:pt x="1909" y="22801"/>
                    <a:pt x="2016" y="22882"/>
                    <a:pt x="2124" y="22882"/>
                  </a:cubicBezTo>
                  <a:lnTo>
                    <a:pt x="2151" y="22855"/>
                  </a:lnTo>
                  <a:cubicBezTo>
                    <a:pt x="2205" y="22855"/>
                    <a:pt x="2258" y="22855"/>
                    <a:pt x="2285" y="22828"/>
                  </a:cubicBezTo>
                  <a:cubicBezTo>
                    <a:pt x="2446" y="22748"/>
                    <a:pt x="2527" y="22533"/>
                    <a:pt x="2420" y="22371"/>
                  </a:cubicBezTo>
                  <a:cubicBezTo>
                    <a:pt x="2070" y="21699"/>
                    <a:pt x="1748" y="21000"/>
                    <a:pt x="1479" y="20274"/>
                  </a:cubicBezTo>
                  <a:cubicBezTo>
                    <a:pt x="1429" y="20125"/>
                    <a:pt x="1309" y="20060"/>
                    <a:pt x="1185" y="20060"/>
                  </a:cubicBezTo>
                  <a:close/>
                  <a:moveTo>
                    <a:pt x="116656" y="20943"/>
                  </a:moveTo>
                  <a:cubicBezTo>
                    <a:pt x="116489" y="20943"/>
                    <a:pt x="116352" y="21070"/>
                    <a:pt x="116327" y="21242"/>
                  </a:cubicBezTo>
                  <a:cubicBezTo>
                    <a:pt x="116220" y="21995"/>
                    <a:pt x="116031" y="22721"/>
                    <a:pt x="115763" y="23420"/>
                  </a:cubicBezTo>
                  <a:cubicBezTo>
                    <a:pt x="115709" y="23608"/>
                    <a:pt x="115789" y="23796"/>
                    <a:pt x="115978" y="23877"/>
                  </a:cubicBezTo>
                  <a:lnTo>
                    <a:pt x="116112" y="23877"/>
                  </a:lnTo>
                  <a:cubicBezTo>
                    <a:pt x="116246" y="23877"/>
                    <a:pt x="116354" y="23796"/>
                    <a:pt x="116408" y="23662"/>
                  </a:cubicBezTo>
                  <a:cubicBezTo>
                    <a:pt x="116703" y="22909"/>
                    <a:pt x="116892" y="22129"/>
                    <a:pt x="116999" y="21323"/>
                  </a:cubicBezTo>
                  <a:cubicBezTo>
                    <a:pt x="117026" y="21135"/>
                    <a:pt x="116892" y="20973"/>
                    <a:pt x="116703" y="20946"/>
                  </a:cubicBezTo>
                  <a:cubicBezTo>
                    <a:pt x="116687" y="20944"/>
                    <a:pt x="116671" y="20943"/>
                    <a:pt x="116656" y="20943"/>
                  </a:cubicBezTo>
                  <a:close/>
                  <a:moveTo>
                    <a:pt x="81945" y="21624"/>
                  </a:moveTo>
                  <a:cubicBezTo>
                    <a:pt x="81710" y="21624"/>
                    <a:pt x="81484" y="21890"/>
                    <a:pt x="81674" y="22156"/>
                  </a:cubicBezTo>
                  <a:cubicBezTo>
                    <a:pt x="82158" y="22882"/>
                    <a:pt x="82588" y="23500"/>
                    <a:pt x="83018" y="24092"/>
                  </a:cubicBezTo>
                  <a:cubicBezTo>
                    <a:pt x="83072" y="24199"/>
                    <a:pt x="83179" y="24253"/>
                    <a:pt x="83287" y="24253"/>
                  </a:cubicBezTo>
                  <a:lnTo>
                    <a:pt x="83287" y="24226"/>
                  </a:lnTo>
                  <a:cubicBezTo>
                    <a:pt x="83340" y="24226"/>
                    <a:pt x="83421" y="24199"/>
                    <a:pt x="83448" y="24173"/>
                  </a:cubicBezTo>
                  <a:cubicBezTo>
                    <a:pt x="83609" y="24065"/>
                    <a:pt x="83636" y="23877"/>
                    <a:pt x="83529" y="23716"/>
                  </a:cubicBezTo>
                  <a:cubicBezTo>
                    <a:pt x="83125" y="23124"/>
                    <a:pt x="82695" y="22506"/>
                    <a:pt x="82211" y="21780"/>
                  </a:cubicBezTo>
                  <a:cubicBezTo>
                    <a:pt x="82140" y="21670"/>
                    <a:pt x="82042" y="21624"/>
                    <a:pt x="81945" y="21624"/>
                  </a:cubicBezTo>
                  <a:close/>
                  <a:moveTo>
                    <a:pt x="30562" y="22932"/>
                  </a:moveTo>
                  <a:cubicBezTo>
                    <a:pt x="30501" y="22932"/>
                    <a:pt x="30438" y="22950"/>
                    <a:pt x="30379" y="22990"/>
                  </a:cubicBezTo>
                  <a:cubicBezTo>
                    <a:pt x="29734" y="23393"/>
                    <a:pt x="29062" y="23823"/>
                    <a:pt x="28390" y="24226"/>
                  </a:cubicBezTo>
                  <a:cubicBezTo>
                    <a:pt x="28094" y="24414"/>
                    <a:pt x="28228" y="24845"/>
                    <a:pt x="28578" y="24845"/>
                  </a:cubicBezTo>
                  <a:cubicBezTo>
                    <a:pt x="28632" y="24845"/>
                    <a:pt x="28685" y="24818"/>
                    <a:pt x="28739" y="24818"/>
                  </a:cubicBezTo>
                  <a:cubicBezTo>
                    <a:pt x="29384" y="24388"/>
                    <a:pt x="30056" y="23984"/>
                    <a:pt x="30728" y="23554"/>
                  </a:cubicBezTo>
                  <a:cubicBezTo>
                    <a:pt x="30890" y="23447"/>
                    <a:pt x="30944" y="23232"/>
                    <a:pt x="30836" y="23070"/>
                  </a:cubicBezTo>
                  <a:cubicBezTo>
                    <a:pt x="30768" y="22985"/>
                    <a:pt x="30668" y="22932"/>
                    <a:pt x="30562" y="22932"/>
                  </a:cubicBezTo>
                  <a:close/>
                  <a:moveTo>
                    <a:pt x="143328" y="23546"/>
                  </a:moveTo>
                  <a:cubicBezTo>
                    <a:pt x="143255" y="23546"/>
                    <a:pt x="143178" y="23572"/>
                    <a:pt x="143104" y="23635"/>
                  </a:cubicBezTo>
                  <a:cubicBezTo>
                    <a:pt x="142512" y="24119"/>
                    <a:pt x="141921" y="24630"/>
                    <a:pt x="141302" y="25113"/>
                  </a:cubicBezTo>
                  <a:cubicBezTo>
                    <a:pt x="141168" y="25221"/>
                    <a:pt x="141141" y="25436"/>
                    <a:pt x="141249" y="25597"/>
                  </a:cubicBezTo>
                  <a:cubicBezTo>
                    <a:pt x="141329" y="25651"/>
                    <a:pt x="141410" y="25705"/>
                    <a:pt x="141517" y="25705"/>
                  </a:cubicBezTo>
                  <a:lnTo>
                    <a:pt x="141544" y="25705"/>
                  </a:lnTo>
                  <a:cubicBezTo>
                    <a:pt x="141598" y="25705"/>
                    <a:pt x="141679" y="25678"/>
                    <a:pt x="141732" y="25651"/>
                  </a:cubicBezTo>
                  <a:cubicBezTo>
                    <a:pt x="142351" y="25140"/>
                    <a:pt x="142942" y="24656"/>
                    <a:pt x="143561" y="24146"/>
                  </a:cubicBezTo>
                  <a:cubicBezTo>
                    <a:pt x="143815" y="23913"/>
                    <a:pt x="143601" y="23546"/>
                    <a:pt x="143328" y="23546"/>
                  </a:cubicBezTo>
                  <a:close/>
                  <a:moveTo>
                    <a:pt x="97120" y="22992"/>
                  </a:moveTo>
                  <a:cubicBezTo>
                    <a:pt x="96969" y="22992"/>
                    <a:pt x="96818" y="23083"/>
                    <a:pt x="96782" y="23285"/>
                  </a:cubicBezTo>
                  <a:cubicBezTo>
                    <a:pt x="96675" y="23823"/>
                    <a:pt x="96621" y="24388"/>
                    <a:pt x="96648" y="24952"/>
                  </a:cubicBezTo>
                  <a:cubicBezTo>
                    <a:pt x="96648" y="25194"/>
                    <a:pt x="96648" y="25436"/>
                    <a:pt x="96648" y="25705"/>
                  </a:cubicBezTo>
                  <a:cubicBezTo>
                    <a:pt x="96675" y="25866"/>
                    <a:pt x="96809" y="26001"/>
                    <a:pt x="96998" y="26001"/>
                  </a:cubicBezTo>
                  <a:lnTo>
                    <a:pt x="97024" y="26001"/>
                  </a:lnTo>
                  <a:cubicBezTo>
                    <a:pt x="97213" y="26001"/>
                    <a:pt x="97347" y="25839"/>
                    <a:pt x="97347" y="25651"/>
                  </a:cubicBezTo>
                  <a:cubicBezTo>
                    <a:pt x="97320" y="25409"/>
                    <a:pt x="97320" y="25194"/>
                    <a:pt x="97320" y="24952"/>
                  </a:cubicBezTo>
                  <a:cubicBezTo>
                    <a:pt x="97320" y="24441"/>
                    <a:pt x="97374" y="23904"/>
                    <a:pt x="97455" y="23393"/>
                  </a:cubicBezTo>
                  <a:cubicBezTo>
                    <a:pt x="97500" y="23138"/>
                    <a:pt x="97310" y="22992"/>
                    <a:pt x="97120" y="22992"/>
                  </a:cubicBezTo>
                  <a:close/>
                  <a:moveTo>
                    <a:pt x="3430" y="24173"/>
                  </a:moveTo>
                  <a:cubicBezTo>
                    <a:pt x="3192" y="24173"/>
                    <a:pt x="2969" y="24456"/>
                    <a:pt x="3145" y="24710"/>
                  </a:cubicBezTo>
                  <a:cubicBezTo>
                    <a:pt x="3629" y="25329"/>
                    <a:pt x="4167" y="25947"/>
                    <a:pt x="4759" y="26485"/>
                  </a:cubicBezTo>
                  <a:cubicBezTo>
                    <a:pt x="4812" y="26538"/>
                    <a:pt x="4893" y="26592"/>
                    <a:pt x="4974" y="26592"/>
                  </a:cubicBezTo>
                  <a:cubicBezTo>
                    <a:pt x="5269" y="26592"/>
                    <a:pt x="5431" y="26216"/>
                    <a:pt x="5216" y="26001"/>
                  </a:cubicBezTo>
                  <a:cubicBezTo>
                    <a:pt x="4651" y="25463"/>
                    <a:pt x="4140" y="24898"/>
                    <a:pt x="3683" y="24307"/>
                  </a:cubicBezTo>
                  <a:cubicBezTo>
                    <a:pt x="3610" y="24212"/>
                    <a:pt x="3519" y="24173"/>
                    <a:pt x="3430" y="24173"/>
                  </a:cubicBezTo>
                  <a:close/>
                  <a:moveTo>
                    <a:pt x="26511" y="25411"/>
                  </a:moveTo>
                  <a:cubicBezTo>
                    <a:pt x="26465" y="25411"/>
                    <a:pt x="26418" y="25427"/>
                    <a:pt x="26373" y="25463"/>
                  </a:cubicBezTo>
                  <a:cubicBezTo>
                    <a:pt x="25647" y="25893"/>
                    <a:pt x="24975" y="26296"/>
                    <a:pt x="24357" y="26619"/>
                  </a:cubicBezTo>
                  <a:cubicBezTo>
                    <a:pt x="24034" y="26780"/>
                    <a:pt x="24169" y="27264"/>
                    <a:pt x="24518" y="27264"/>
                  </a:cubicBezTo>
                  <a:lnTo>
                    <a:pt x="24545" y="27237"/>
                  </a:lnTo>
                  <a:cubicBezTo>
                    <a:pt x="24572" y="27237"/>
                    <a:pt x="24626" y="27237"/>
                    <a:pt x="24653" y="27210"/>
                  </a:cubicBezTo>
                  <a:cubicBezTo>
                    <a:pt x="25298" y="26861"/>
                    <a:pt x="25970" y="26485"/>
                    <a:pt x="26696" y="26028"/>
                  </a:cubicBezTo>
                  <a:cubicBezTo>
                    <a:pt x="27016" y="25913"/>
                    <a:pt x="26773" y="25411"/>
                    <a:pt x="26511" y="25411"/>
                  </a:cubicBezTo>
                  <a:close/>
                  <a:moveTo>
                    <a:pt x="84715" y="25452"/>
                  </a:moveTo>
                  <a:cubicBezTo>
                    <a:pt x="84473" y="25452"/>
                    <a:pt x="84243" y="25741"/>
                    <a:pt x="84443" y="26001"/>
                  </a:cubicBezTo>
                  <a:cubicBezTo>
                    <a:pt x="84953" y="26619"/>
                    <a:pt x="85491" y="27237"/>
                    <a:pt x="86002" y="27775"/>
                  </a:cubicBezTo>
                  <a:cubicBezTo>
                    <a:pt x="86083" y="27829"/>
                    <a:pt x="86163" y="27883"/>
                    <a:pt x="86271" y="27883"/>
                  </a:cubicBezTo>
                  <a:lnTo>
                    <a:pt x="86271" y="27856"/>
                  </a:lnTo>
                  <a:cubicBezTo>
                    <a:pt x="86351" y="27856"/>
                    <a:pt x="86432" y="27829"/>
                    <a:pt x="86486" y="27775"/>
                  </a:cubicBezTo>
                  <a:cubicBezTo>
                    <a:pt x="86620" y="27641"/>
                    <a:pt x="86620" y="27425"/>
                    <a:pt x="86486" y="27318"/>
                  </a:cubicBezTo>
                  <a:cubicBezTo>
                    <a:pt x="85975" y="26780"/>
                    <a:pt x="85464" y="26189"/>
                    <a:pt x="84953" y="25570"/>
                  </a:cubicBezTo>
                  <a:cubicBezTo>
                    <a:pt x="84884" y="25487"/>
                    <a:pt x="84799" y="25452"/>
                    <a:pt x="84715" y="25452"/>
                  </a:cubicBezTo>
                  <a:close/>
                  <a:moveTo>
                    <a:pt x="115039" y="25340"/>
                  </a:moveTo>
                  <a:cubicBezTo>
                    <a:pt x="114941" y="25340"/>
                    <a:pt x="114841" y="25384"/>
                    <a:pt x="114768" y="25490"/>
                  </a:cubicBezTo>
                  <a:cubicBezTo>
                    <a:pt x="114365" y="26135"/>
                    <a:pt x="113881" y="26753"/>
                    <a:pt x="113397" y="27318"/>
                  </a:cubicBezTo>
                  <a:cubicBezTo>
                    <a:pt x="113182" y="27533"/>
                    <a:pt x="113343" y="27883"/>
                    <a:pt x="113639" y="27883"/>
                  </a:cubicBezTo>
                  <a:lnTo>
                    <a:pt x="113666" y="27856"/>
                  </a:lnTo>
                  <a:cubicBezTo>
                    <a:pt x="113746" y="27856"/>
                    <a:pt x="113827" y="27829"/>
                    <a:pt x="113881" y="27775"/>
                  </a:cubicBezTo>
                  <a:cubicBezTo>
                    <a:pt x="114418" y="27157"/>
                    <a:pt x="114902" y="26511"/>
                    <a:pt x="115332" y="25839"/>
                  </a:cubicBezTo>
                  <a:cubicBezTo>
                    <a:pt x="115483" y="25577"/>
                    <a:pt x="115266" y="25340"/>
                    <a:pt x="115039" y="25340"/>
                  </a:cubicBezTo>
                  <a:close/>
                  <a:moveTo>
                    <a:pt x="139678" y="26452"/>
                  </a:moveTo>
                  <a:cubicBezTo>
                    <a:pt x="139603" y="26452"/>
                    <a:pt x="139524" y="26478"/>
                    <a:pt x="139447" y="26538"/>
                  </a:cubicBezTo>
                  <a:cubicBezTo>
                    <a:pt x="138829" y="26995"/>
                    <a:pt x="138184" y="27452"/>
                    <a:pt x="137565" y="27909"/>
                  </a:cubicBezTo>
                  <a:cubicBezTo>
                    <a:pt x="137297" y="28098"/>
                    <a:pt x="137431" y="28501"/>
                    <a:pt x="137754" y="28528"/>
                  </a:cubicBezTo>
                  <a:lnTo>
                    <a:pt x="137754" y="28501"/>
                  </a:lnTo>
                  <a:cubicBezTo>
                    <a:pt x="137834" y="28501"/>
                    <a:pt x="137915" y="28501"/>
                    <a:pt x="137969" y="28447"/>
                  </a:cubicBezTo>
                  <a:cubicBezTo>
                    <a:pt x="138614" y="28017"/>
                    <a:pt x="139259" y="27560"/>
                    <a:pt x="139904" y="27076"/>
                  </a:cubicBezTo>
                  <a:cubicBezTo>
                    <a:pt x="140182" y="26841"/>
                    <a:pt x="139967" y="26452"/>
                    <a:pt x="139678" y="26452"/>
                  </a:cubicBezTo>
                  <a:close/>
                  <a:moveTo>
                    <a:pt x="6806" y="27401"/>
                  </a:moveTo>
                  <a:cubicBezTo>
                    <a:pt x="6516" y="27401"/>
                    <a:pt x="6323" y="27789"/>
                    <a:pt x="6614" y="27990"/>
                  </a:cubicBezTo>
                  <a:cubicBezTo>
                    <a:pt x="7259" y="28474"/>
                    <a:pt x="7958" y="28877"/>
                    <a:pt x="8684" y="29200"/>
                  </a:cubicBezTo>
                  <a:cubicBezTo>
                    <a:pt x="8737" y="29227"/>
                    <a:pt x="8791" y="29227"/>
                    <a:pt x="8845" y="29227"/>
                  </a:cubicBezTo>
                  <a:cubicBezTo>
                    <a:pt x="9194" y="29227"/>
                    <a:pt x="9302" y="28743"/>
                    <a:pt x="8979" y="28608"/>
                  </a:cubicBezTo>
                  <a:cubicBezTo>
                    <a:pt x="8280" y="28286"/>
                    <a:pt x="7608" y="27883"/>
                    <a:pt x="6990" y="27452"/>
                  </a:cubicBezTo>
                  <a:cubicBezTo>
                    <a:pt x="6927" y="27416"/>
                    <a:pt x="6865" y="27401"/>
                    <a:pt x="6806" y="27401"/>
                  </a:cubicBezTo>
                  <a:close/>
                  <a:moveTo>
                    <a:pt x="22420" y="27636"/>
                  </a:moveTo>
                  <a:cubicBezTo>
                    <a:pt x="22375" y="27636"/>
                    <a:pt x="22330" y="27646"/>
                    <a:pt x="22287" y="27667"/>
                  </a:cubicBezTo>
                  <a:cubicBezTo>
                    <a:pt x="21534" y="28017"/>
                    <a:pt x="20808" y="28340"/>
                    <a:pt x="20136" y="28581"/>
                  </a:cubicBezTo>
                  <a:cubicBezTo>
                    <a:pt x="19795" y="28713"/>
                    <a:pt x="19864" y="29228"/>
                    <a:pt x="20242" y="29228"/>
                  </a:cubicBezTo>
                  <a:cubicBezTo>
                    <a:pt x="20251" y="29228"/>
                    <a:pt x="20261" y="29227"/>
                    <a:pt x="20271" y="29227"/>
                  </a:cubicBezTo>
                  <a:lnTo>
                    <a:pt x="20378" y="29227"/>
                  </a:lnTo>
                  <a:cubicBezTo>
                    <a:pt x="21077" y="28958"/>
                    <a:pt x="21803" y="28635"/>
                    <a:pt x="22556" y="28286"/>
                  </a:cubicBezTo>
                  <a:cubicBezTo>
                    <a:pt x="22744" y="28205"/>
                    <a:pt x="22798" y="27990"/>
                    <a:pt x="22717" y="27829"/>
                  </a:cubicBezTo>
                  <a:cubicBezTo>
                    <a:pt x="22658" y="27711"/>
                    <a:pt x="22541" y="27636"/>
                    <a:pt x="22420" y="27636"/>
                  </a:cubicBezTo>
                  <a:close/>
                  <a:moveTo>
                    <a:pt x="18025" y="29268"/>
                  </a:moveTo>
                  <a:cubicBezTo>
                    <a:pt x="17996" y="29268"/>
                    <a:pt x="17965" y="29272"/>
                    <a:pt x="17932" y="29280"/>
                  </a:cubicBezTo>
                  <a:cubicBezTo>
                    <a:pt x="17179" y="29469"/>
                    <a:pt x="16426" y="29603"/>
                    <a:pt x="15673" y="29684"/>
                  </a:cubicBezTo>
                  <a:cubicBezTo>
                    <a:pt x="15225" y="29710"/>
                    <a:pt x="15242" y="30357"/>
                    <a:pt x="15674" y="30357"/>
                  </a:cubicBezTo>
                  <a:cubicBezTo>
                    <a:pt x="15683" y="30357"/>
                    <a:pt x="15691" y="30356"/>
                    <a:pt x="15700" y="30356"/>
                  </a:cubicBezTo>
                  <a:lnTo>
                    <a:pt x="15727" y="30356"/>
                  </a:lnTo>
                  <a:cubicBezTo>
                    <a:pt x="16534" y="30275"/>
                    <a:pt x="17313" y="30141"/>
                    <a:pt x="18093" y="29926"/>
                  </a:cubicBezTo>
                  <a:cubicBezTo>
                    <a:pt x="18490" y="29826"/>
                    <a:pt x="18383" y="29268"/>
                    <a:pt x="18025" y="29268"/>
                  </a:cubicBezTo>
                  <a:close/>
                  <a:moveTo>
                    <a:pt x="11009" y="29376"/>
                  </a:moveTo>
                  <a:cubicBezTo>
                    <a:pt x="10652" y="29376"/>
                    <a:pt x="10545" y="29934"/>
                    <a:pt x="10942" y="30033"/>
                  </a:cubicBezTo>
                  <a:cubicBezTo>
                    <a:pt x="11641" y="30221"/>
                    <a:pt x="12340" y="30329"/>
                    <a:pt x="13039" y="30410"/>
                  </a:cubicBezTo>
                  <a:lnTo>
                    <a:pt x="13335" y="30410"/>
                  </a:lnTo>
                  <a:cubicBezTo>
                    <a:pt x="13343" y="30410"/>
                    <a:pt x="13352" y="30410"/>
                    <a:pt x="13361" y="30410"/>
                  </a:cubicBezTo>
                  <a:cubicBezTo>
                    <a:pt x="13792" y="30410"/>
                    <a:pt x="13809" y="29764"/>
                    <a:pt x="13361" y="29737"/>
                  </a:cubicBezTo>
                  <a:lnTo>
                    <a:pt x="13093" y="29737"/>
                  </a:lnTo>
                  <a:cubicBezTo>
                    <a:pt x="12420" y="29657"/>
                    <a:pt x="11775" y="29549"/>
                    <a:pt x="11103" y="29388"/>
                  </a:cubicBezTo>
                  <a:cubicBezTo>
                    <a:pt x="11070" y="29380"/>
                    <a:pt x="11039" y="29376"/>
                    <a:pt x="11009" y="29376"/>
                  </a:cubicBezTo>
                  <a:close/>
                  <a:moveTo>
                    <a:pt x="97406" y="27627"/>
                  </a:moveTo>
                  <a:cubicBezTo>
                    <a:pt x="97377" y="27627"/>
                    <a:pt x="97348" y="27631"/>
                    <a:pt x="97320" y="27641"/>
                  </a:cubicBezTo>
                  <a:cubicBezTo>
                    <a:pt x="97132" y="27694"/>
                    <a:pt x="97024" y="27883"/>
                    <a:pt x="97078" y="28071"/>
                  </a:cubicBezTo>
                  <a:cubicBezTo>
                    <a:pt x="97320" y="28850"/>
                    <a:pt x="97616" y="29576"/>
                    <a:pt x="97992" y="30302"/>
                  </a:cubicBezTo>
                  <a:cubicBezTo>
                    <a:pt x="98046" y="30410"/>
                    <a:pt x="98180" y="30490"/>
                    <a:pt x="98288" y="30490"/>
                  </a:cubicBezTo>
                  <a:lnTo>
                    <a:pt x="98315" y="30463"/>
                  </a:lnTo>
                  <a:cubicBezTo>
                    <a:pt x="98369" y="30463"/>
                    <a:pt x="98395" y="30463"/>
                    <a:pt x="98449" y="30436"/>
                  </a:cubicBezTo>
                  <a:cubicBezTo>
                    <a:pt x="98611" y="30356"/>
                    <a:pt x="98664" y="30168"/>
                    <a:pt x="98584" y="30006"/>
                  </a:cubicBezTo>
                  <a:cubicBezTo>
                    <a:pt x="98234" y="29307"/>
                    <a:pt x="97965" y="28608"/>
                    <a:pt x="97723" y="27883"/>
                  </a:cubicBezTo>
                  <a:cubicBezTo>
                    <a:pt x="97679" y="27727"/>
                    <a:pt x="97543" y="27627"/>
                    <a:pt x="97406" y="27627"/>
                  </a:cubicBezTo>
                  <a:close/>
                  <a:moveTo>
                    <a:pt x="87982" y="28815"/>
                  </a:moveTo>
                  <a:cubicBezTo>
                    <a:pt x="87710" y="28815"/>
                    <a:pt x="87501" y="29182"/>
                    <a:pt x="87776" y="29415"/>
                  </a:cubicBezTo>
                  <a:lnTo>
                    <a:pt x="87803" y="29442"/>
                  </a:lnTo>
                  <a:cubicBezTo>
                    <a:pt x="88422" y="29926"/>
                    <a:pt x="89040" y="30383"/>
                    <a:pt x="89712" y="30786"/>
                  </a:cubicBezTo>
                  <a:cubicBezTo>
                    <a:pt x="89766" y="30813"/>
                    <a:pt x="89819" y="30840"/>
                    <a:pt x="89900" y="30840"/>
                  </a:cubicBezTo>
                  <a:lnTo>
                    <a:pt x="89900" y="30867"/>
                  </a:lnTo>
                  <a:cubicBezTo>
                    <a:pt x="90223" y="30867"/>
                    <a:pt x="90357" y="30410"/>
                    <a:pt x="90061" y="30248"/>
                  </a:cubicBezTo>
                  <a:cubicBezTo>
                    <a:pt x="89416" y="29845"/>
                    <a:pt x="88825" y="29415"/>
                    <a:pt x="88233" y="28931"/>
                  </a:cubicBezTo>
                  <a:lnTo>
                    <a:pt x="88206" y="28904"/>
                  </a:lnTo>
                  <a:cubicBezTo>
                    <a:pt x="88132" y="28841"/>
                    <a:pt x="88055" y="28815"/>
                    <a:pt x="87982" y="28815"/>
                  </a:cubicBezTo>
                  <a:close/>
                  <a:moveTo>
                    <a:pt x="111960" y="28807"/>
                  </a:moveTo>
                  <a:cubicBezTo>
                    <a:pt x="111884" y="28807"/>
                    <a:pt x="111804" y="28836"/>
                    <a:pt x="111730" y="28904"/>
                  </a:cubicBezTo>
                  <a:cubicBezTo>
                    <a:pt x="111461" y="29146"/>
                    <a:pt x="111219" y="29361"/>
                    <a:pt x="110897" y="29576"/>
                  </a:cubicBezTo>
                  <a:cubicBezTo>
                    <a:pt x="110547" y="29818"/>
                    <a:pt x="110224" y="30033"/>
                    <a:pt x="109875" y="30248"/>
                  </a:cubicBezTo>
                  <a:cubicBezTo>
                    <a:pt x="109714" y="30356"/>
                    <a:pt x="109660" y="30571"/>
                    <a:pt x="109767" y="30732"/>
                  </a:cubicBezTo>
                  <a:cubicBezTo>
                    <a:pt x="109821" y="30813"/>
                    <a:pt x="109929" y="30867"/>
                    <a:pt x="110063" y="30867"/>
                  </a:cubicBezTo>
                  <a:cubicBezTo>
                    <a:pt x="110117" y="30867"/>
                    <a:pt x="110171" y="30867"/>
                    <a:pt x="110224" y="30840"/>
                  </a:cubicBezTo>
                  <a:cubicBezTo>
                    <a:pt x="110601" y="30598"/>
                    <a:pt x="110977" y="30329"/>
                    <a:pt x="111273" y="30114"/>
                  </a:cubicBezTo>
                  <a:cubicBezTo>
                    <a:pt x="111596" y="29899"/>
                    <a:pt x="111891" y="29657"/>
                    <a:pt x="112160" y="29415"/>
                  </a:cubicBezTo>
                  <a:cubicBezTo>
                    <a:pt x="112478" y="29203"/>
                    <a:pt x="112245" y="28807"/>
                    <a:pt x="111960" y="28807"/>
                  </a:cubicBezTo>
                  <a:close/>
                  <a:moveTo>
                    <a:pt x="135794" y="29152"/>
                  </a:moveTo>
                  <a:cubicBezTo>
                    <a:pt x="135738" y="29152"/>
                    <a:pt x="135682" y="29174"/>
                    <a:pt x="135630" y="29227"/>
                  </a:cubicBezTo>
                  <a:cubicBezTo>
                    <a:pt x="134985" y="29630"/>
                    <a:pt x="134313" y="30060"/>
                    <a:pt x="133640" y="30463"/>
                  </a:cubicBezTo>
                  <a:cubicBezTo>
                    <a:pt x="133479" y="30544"/>
                    <a:pt x="133425" y="30759"/>
                    <a:pt x="133533" y="30920"/>
                  </a:cubicBezTo>
                  <a:cubicBezTo>
                    <a:pt x="133587" y="31028"/>
                    <a:pt x="133694" y="31082"/>
                    <a:pt x="133829" y="31082"/>
                  </a:cubicBezTo>
                  <a:lnTo>
                    <a:pt x="133829" y="31055"/>
                  </a:lnTo>
                  <a:cubicBezTo>
                    <a:pt x="133882" y="31055"/>
                    <a:pt x="133936" y="31055"/>
                    <a:pt x="133990" y="31028"/>
                  </a:cubicBezTo>
                  <a:cubicBezTo>
                    <a:pt x="134662" y="30625"/>
                    <a:pt x="135334" y="30195"/>
                    <a:pt x="136006" y="29764"/>
                  </a:cubicBezTo>
                  <a:cubicBezTo>
                    <a:pt x="136294" y="29632"/>
                    <a:pt x="136053" y="29152"/>
                    <a:pt x="135794" y="29152"/>
                  </a:cubicBezTo>
                  <a:close/>
                  <a:moveTo>
                    <a:pt x="91982" y="31262"/>
                  </a:moveTo>
                  <a:cubicBezTo>
                    <a:pt x="91664" y="31262"/>
                    <a:pt x="91488" y="31751"/>
                    <a:pt x="91863" y="31915"/>
                  </a:cubicBezTo>
                  <a:cubicBezTo>
                    <a:pt x="92589" y="32238"/>
                    <a:pt x="93314" y="32507"/>
                    <a:pt x="94094" y="32748"/>
                  </a:cubicBezTo>
                  <a:lnTo>
                    <a:pt x="94175" y="32748"/>
                  </a:lnTo>
                  <a:lnTo>
                    <a:pt x="94175" y="32775"/>
                  </a:lnTo>
                  <a:cubicBezTo>
                    <a:pt x="94192" y="32777"/>
                    <a:pt x="94209" y="32778"/>
                    <a:pt x="94226" y="32778"/>
                  </a:cubicBezTo>
                  <a:cubicBezTo>
                    <a:pt x="94639" y="32778"/>
                    <a:pt x="94722" y="32155"/>
                    <a:pt x="94282" y="32103"/>
                  </a:cubicBezTo>
                  <a:cubicBezTo>
                    <a:pt x="93556" y="31861"/>
                    <a:pt x="92830" y="31592"/>
                    <a:pt x="92132" y="31297"/>
                  </a:cubicBezTo>
                  <a:cubicBezTo>
                    <a:pt x="92079" y="31272"/>
                    <a:pt x="92029" y="31262"/>
                    <a:pt x="91982" y="31262"/>
                  </a:cubicBezTo>
                  <a:close/>
                  <a:moveTo>
                    <a:pt x="107981" y="31288"/>
                  </a:moveTo>
                  <a:cubicBezTo>
                    <a:pt x="107934" y="31288"/>
                    <a:pt x="107884" y="31299"/>
                    <a:pt x="107832" y="31324"/>
                  </a:cubicBezTo>
                  <a:cubicBezTo>
                    <a:pt x="107133" y="31646"/>
                    <a:pt x="106407" y="31915"/>
                    <a:pt x="105681" y="32130"/>
                  </a:cubicBezTo>
                  <a:cubicBezTo>
                    <a:pt x="105493" y="32184"/>
                    <a:pt x="105385" y="32372"/>
                    <a:pt x="105439" y="32560"/>
                  </a:cubicBezTo>
                  <a:cubicBezTo>
                    <a:pt x="105493" y="32695"/>
                    <a:pt x="105627" y="32802"/>
                    <a:pt x="105789" y="32802"/>
                  </a:cubicBezTo>
                  <a:cubicBezTo>
                    <a:pt x="105815" y="32775"/>
                    <a:pt x="105842" y="32775"/>
                    <a:pt x="105869" y="32775"/>
                  </a:cubicBezTo>
                  <a:cubicBezTo>
                    <a:pt x="106622" y="32533"/>
                    <a:pt x="107375" y="32265"/>
                    <a:pt x="108101" y="31942"/>
                  </a:cubicBezTo>
                  <a:cubicBezTo>
                    <a:pt x="108452" y="31778"/>
                    <a:pt x="108293" y="31288"/>
                    <a:pt x="107981" y="31288"/>
                  </a:cubicBezTo>
                  <a:close/>
                  <a:moveTo>
                    <a:pt x="131814" y="31562"/>
                  </a:moveTo>
                  <a:cubicBezTo>
                    <a:pt x="131754" y="31562"/>
                    <a:pt x="131690" y="31580"/>
                    <a:pt x="131624" y="31619"/>
                  </a:cubicBezTo>
                  <a:cubicBezTo>
                    <a:pt x="130952" y="31996"/>
                    <a:pt x="130253" y="32372"/>
                    <a:pt x="129581" y="32722"/>
                  </a:cubicBezTo>
                  <a:cubicBezTo>
                    <a:pt x="129258" y="32883"/>
                    <a:pt x="129366" y="33367"/>
                    <a:pt x="129715" y="33367"/>
                  </a:cubicBezTo>
                  <a:cubicBezTo>
                    <a:pt x="129769" y="33367"/>
                    <a:pt x="129823" y="33340"/>
                    <a:pt x="129877" y="33313"/>
                  </a:cubicBezTo>
                  <a:cubicBezTo>
                    <a:pt x="130576" y="32964"/>
                    <a:pt x="131275" y="32587"/>
                    <a:pt x="131974" y="32211"/>
                  </a:cubicBezTo>
                  <a:cubicBezTo>
                    <a:pt x="132288" y="32009"/>
                    <a:pt x="132115" y="31562"/>
                    <a:pt x="131814" y="31562"/>
                  </a:cubicBezTo>
                  <a:close/>
                  <a:moveTo>
                    <a:pt x="96467" y="32634"/>
                  </a:moveTo>
                  <a:cubicBezTo>
                    <a:pt x="96073" y="32634"/>
                    <a:pt x="96000" y="33237"/>
                    <a:pt x="96406" y="33313"/>
                  </a:cubicBezTo>
                  <a:cubicBezTo>
                    <a:pt x="97186" y="33447"/>
                    <a:pt x="97992" y="33555"/>
                    <a:pt x="98799" y="33582"/>
                  </a:cubicBezTo>
                  <a:cubicBezTo>
                    <a:pt x="98808" y="33582"/>
                    <a:pt x="98816" y="33583"/>
                    <a:pt x="98825" y="33583"/>
                  </a:cubicBezTo>
                  <a:cubicBezTo>
                    <a:pt x="99257" y="33583"/>
                    <a:pt x="99274" y="32936"/>
                    <a:pt x="98826" y="32910"/>
                  </a:cubicBezTo>
                  <a:cubicBezTo>
                    <a:pt x="98046" y="32856"/>
                    <a:pt x="97293" y="32775"/>
                    <a:pt x="96540" y="32641"/>
                  </a:cubicBezTo>
                  <a:cubicBezTo>
                    <a:pt x="96515" y="32636"/>
                    <a:pt x="96490" y="32634"/>
                    <a:pt x="96467" y="32634"/>
                  </a:cubicBezTo>
                  <a:close/>
                  <a:moveTo>
                    <a:pt x="99592" y="31781"/>
                  </a:moveTo>
                  <a:cubicBezTo>
                    <a:pt x="99347" y="31781"/>
                    <a:pt x="99113" y="32070"/>
                    <a:pt x="99310" y="32345"/>
                  </a:cubicBezTo>
                  <a:cubicBezTo>
                    <a:pt x="99793" y="32964"/>
                    <a:pt x="100331" y="33582"/>
                    <a:pt x="100923" y="34146"/>
                  </a:cubicBezTo>
                  <a:cubicBezTo>
                    <a:pt x="100976" y="34200"/>
                    <a:pt x="101057" y="34227"/>
                    <a:pt x="101138" y="34227"/>
                  </a:cubicBezTo>
                  <a:cubicBezTo>
                    <a:pt x="101433" y="34227"/>
                    <a:pt x="101595" y="33851"/>
                    <a:pt x="101380" y="33663"/>
                  </a:cubicBezTo>
                  <a:lnTo>
                    <a:pt x="101326" y="33609"/>
                  </a:lnTo>
                  <a:cubicBezTo>
                    <a:pt x="102079" y="33555"/>
                    <a:pt x="102831" y="33447"/>
                    <a:pt x="103557" y="33340"/>
                  </a:cubicBezTo>
                  <a:cubicBezTo>
                    <a:pt x="103745" y="33286"/>
                    <a:pt x="103880" y="33125"/>
                    <a:pt x="103853" y="32937"/>
                  </a:cubicBezTo>
                  <a:cubicBezTo>
                    <a:pt x="103805" y="32768"/>
                    <a:pt x="103670" y="32664"/>
                    <a:pt x="103506" y="32664"/>
                  </a:cubicBezTo>
                  <a:cubicBezTo>
                    <a:pt x="103488" y="32664"/>
                    <a:pt x="103469" y="32665"/>
                    <a:pt x="103450" y="32668"/>
                  </a:cubicBezTo>
                  <a:cubicBezTo>
                    <a:pt x="102697" y="32802"/>
                    <a:pt x="101917" y="32883"/>
                    <a:pt x="101165" y="32937"/>
                  </a:cubicBezTo>
                  <a:cubicBezTo>
                    <a:pt x="101030" y="32937"/>
                    <a:pt x="100923" y="33017"/>
                    <a:pt x="100869" y="33125"/>
                  </a:cubicBezTo>
                  <a:cubicBezTo>
                    <a:pt x="100519" y="32748"/>
                    <a:pt x="100170" y="32345"/>
                    <a:pt x="99847" y="31915"/>
                  </a:cubicBezTo>
                  <a:cubicBezTo>
                    <a:pt x="99775" y="31821"/>
                    <a:pt x="99683" y="31781"/>
                    <a:pt x="99592" y="31781"/>
                  </a:cubicBezTo>
                  <a:close/>
                  <a:moveTo>
                    <a:pt x="127624" y="33725"/>
                  </a:moveTo>
                  <a:cubicBezTo>
                    <a:pt x="127572" y="33725"/>
                    <a:pt x="127516" y="33739"/>
                    <a:pt x="127457" y="33770"/>
                  </a:cubicBezTo>
                  <a:cubicBezTo>
                    <a:pt x="127027" y="33958"/>
                    <a:pt x="126570" y="34173"/>
                    <a:pt x="126140" y="34362"/>
                  </a:cubicBezTo>
                  <a:lnTo>
                    <a:pt x="125333" y="34738"/>
                  </a:lnTo>
                  <a:cubicBezTo>
                    <a:pt x="125011" y="34872"/>
                    <a:pt x="125091" y="35356"/>
                    <a:pt x="125468" y="35356"/>
                  </a:cubicBezTo>
                  <a:cubicBezTo>
                    <a:pt x="125495" y="35356"/>
                    <a:pt x="125548" y="35356"/>
                    <a:pt x="125575" y="35329"/>
                  </a:cubicBezTo>
                  <a:lnTo>
                    <a:pt x="126409" y="34980"/>
                  </a:lnTo>
                  <a:cubicBezTo>
                    <a:pt x="126866" y="34792"/>
                    <a:pt x="127296" y="34577"/>
                    <a:pt x="127753" y="34362"/>
                  </a:cubicBezTo>
                  <a:cubicBezTo>
                    <a:pt x="128098" y="34201"/>
                    <a:pt x="127931" y="33725"/>
                    <a:pt x="127624" y="33725"/>
                  </a:cubicBezTo>
                  <a:close/>
                  <a:moveTo>
                    <a:pt x="102927" y="35050"/>
                  </a:moveTo>
                  <a:cubicBezTo>
                    <a:pt x="102828" y="35050"/>
                    <a:pt x="102735" y="35098"/>
                    <a:pt x="102670" y="35195"/>
                  </a:cubicBezTo>
                  <a:cubicBezTo>
                    <a:pt x="102562" y="35356"/>
                    <a:pt x="102589" y="35544"/>
                    <a:pt x="102751" y="35652"/>
                  </a:cubicBezTo>
                  <a:cubicBezTo>
                    <a:pt x="103396" y="36136"/>
                    <a:pt x="104095" y="36539"/>
                    <a:pt x="104821" y="36889"/>
                  </a:cubicBezTo>
                  <a:cubicBezTo>
                    <a:pt x="104848" y="36915"/>
                    <a:pt x="104901" y="36915"/>
                    <a:pt x="104955" y="36915"/>
                  </a:cubicBezTo>
                  <a:cubicBezTo>
                    <a:pt x="105305" y="36915"/>
                    <a:pt x="105439" y="36432"/>
                    <a:pt x="105116" y="36270"/>
                  </a:cubicBezTo>
                  <a:cubicBezTo>
                    <a:pt x="104417" y="35948"/>
                    <a:pt x="103745" y="35544"/>
                    <a:pt x="103127" y="35114"/>
                  </a:cubicBezTo>
                  <a:cubicBezTo>
                    <a:pt x="103063" y="35071"/>
                    <a:pt x="102994" y="35050"/>
                    <a:pt x="102927" y="35050"/>
                  </a:cubicBezTo>
                  <a:close/>
                  <a:moveTo>
                    <a:pt x="123293" y="35572"/>
                  </a:moveTo>
                  <a:cubicBezTo>
                    <a:pt x="123251" y="35572"/>
                    <a:pt x="123205" y="35580"/>
                    <a:pt x="123156" y="35598"/>
                  </a:cubicBezTo>
                  <a:cubicBezTo>
                    <a:pt x="122403" y="35867"/>
                    <a:pt x="121677" y="36109"/>
                    <a:pt x="120951" y="36351"/>
                  </a:cubicBezTo>
                  <a:cubicBezTo>
                    <a:pt x="120512" y="36403"/>
                    <a:pt x="120594" y="37026"/>
                    <a:pt x="121008" y="37026"/>
                  </a:cubicBezTo>
                  <a:cubicBezTo>
                    <a:pt x="121024" y="37026"/>
                    <a:pt x="121041" y="37025"/>
                    <a:pt x="121059" y="37023"/>
                  </a:cubicBezTo>
                  <a:cubicBezTo>
                    <a:pt x="121086" y="37023"/>
                    <a:pt x="121112" y="36996"/>
                    <a:pt x="121166" y="36996"/>
                  </a:cubicBezTo>
                  <a:cubicBezTo>
                    <a:pt x="121892" y="36754"/>
                    <a:pt x="122645" y="36485"/>
                    <a:pt x="123398" y="36217"/>
                  </a:cubicBezTo>
                  <a:cubicBezTo>
                    <a:pt x="123755" y="36074"/>
                    <a:pt x="123627" y="35572"/>
                    <a:pt x="123293" y="35572"/>
                  </a:cubicBezTo>
                  <a:close/>
                  <a:moveTo>
                    <a:pt x="118809" y="36978"/>
                  </a:moveTo>
                  <a:cubicBezTo>
                    <a:pt x="118773" y="36978"/>
                    <a:pt x="118734" y="36984"/>
                    <a:pt x="118693" y="36996"/>
                  </a:cubicBezTo>
                  <a:cubicBezTo>
                    <a:pt x="117940" y="37184"/>
                    <a:pt x="117161" y="37319"/>
                    <a:pt x="116435" y="37453"/>
                  </a:cubicBezTo>
                  <a:cubicBezTo>
                    <a:pt x="115987" y="37480"/>
                    <a:pt x="116029" y="38126"/>
                    <a:pt x="116462" y="38126"/>
                  </a:cubicBezTo>
                  <a:cubicBezTo>
                    <a:pt x="116471" y="38126"/>
                    <a:pt x="116479" y="38126"/>
                    <a:pt x="116488" y="38125"/>
                  </a:cubicBezTo>
                  <a:lnTo>
                    <a:pt x="116542" y="38125"/>
                  </a:lnTo>
                  <a:cubicBezTo>
                    <a:pt x="117295" y="37991"/>
                    <a:pt x="118075" y="37830"/>
                    <a:pt x="118881" y="37641"/>
                  </a:cubicBezTo>
                  <a:cubicBezTo>
                    <a:pt x="119272" y="37544"/>
                    <a:pt x="119174" y="36978"/>
                    <a:pt x="118809" y="36978"/>
                  </a:cubicBezTo>
                  <a:close/>
                  <a:moveTo>
                    <a:pt x="107146" y="37065"/>
                  </a:moveTo>
                  <a:cubicBezTo>
                    <a:pt x="106785" y="37065"/>
                    <a:pt x="106655" y="37623"/>
                    <a:pt x="107052" y="37722"/>
                  </a:cubicBezTo>
                  <a:cubicBezTo>
                    <a:pt x="107832" y="37964"/>
                    <a:pt x="108611" y="38125"/>
                    <a:pt x="109418" y="38233"/>
                  </a:cubicBezTo>
                  <a:lnTo>
                    <a:pt x="109472" y="38233"/>
                  </a:lnTo>
                  <a:lnTo>
                    <a:pt x="109445" y="38260"/>
                  </a:lnTo>
                  <a:cubicBezTo>
                    <a:pt x="109454" y="38260"/>
                    <a:pt x="109463" y="38260"/>
                    <a:pt x="109471" y="38260"/>
                  </a:cubicBezTo>
                  <a:cubicBezTo>
                    <a:pt x="109904" y="38260"/>
                    <a:pt x="109947" y="37614"/>
                    <a:pt x="109499" y="37588"/>
                  </a:cubicBezTo>
                  <a:cubicBezTo>
                    <a:pt x="108746" y="37453"/>
                    <a:pt x="107993" y="37292"/>
                    <a:pt x="107240" y="37077"/>
                  </a:cubicBezTo>
                  <a:cubicBezTo>
                    <a:pt x="107207" y="37069"/>
                    <a:pt x="107176" y="37065"/>
                    <a:pt x="107146" y="37065"/>
                  </a:cubicBezTo>
                  <a:close/>
                  <a:moveTo>
                    <a:pt x="114170" y="37745"/>
                  </a:moveTo>
                  <a:cubicBezTo>
                    <a:pt x="114155" y="37745"/>
                    <a:pt x="114139" y="37747"/>
                    <a:pt x="114123" y="37749"/>
                  </a:cubicBezTo>
                  <a:cubicBezTo>
                    <a:pt x="113370" y="37803"/>
                    <a:pt x="112590" y="37803"/>
                    <a:pt x="111811" y="37803"/>
                  </a:cubicBezTo>
                  <a:cubicBezTo>
                    <a:pt x="111802" y="37802"/>
                    <a:pt x="111793" y="37802"/>
                    <a:pt x="111784" y="37802"/>
                  </a:cubicBezTo>
                  <a:cubicBezTo>
                    <a:pt x="111354" y="37802"/>
                    <a:pt x="111362" y="38448"/>
                    <a:pt x="111784" y="38475"/>
                  </a:cubicBezTo>
                  <a:lnTo>
                    <a:pt x="112456" y="38475"/>
                  </a:lnTo>
                  <a:cubicBezTo>
                    <a:pt x="113020" y="38475"/>
                    <a:pt x="113612" y="38448"/>
                    <a:pt x="114176" y="38421"/>
                  </a:cubicBezTo>
                  <a:cubicBezTo>
                    <a:pt x="114365" y="38394"/>
                    <a:pt x="114499" y="38233"/>
                    <a:pt x="114499" y="38045"/>
                  </a:cubicBezTo>
                  <a:cubicBezTo>
                    <a:pt x="114474" y="37873"/>
                    <a:pt x="114337" y="37745"/>
                    <a:pt x="114170" y="3774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4" name="Google Shape;234;p62"/>
            <p:cNvGrpSpPr/>
            <p:nvPr/>
          </p:nvGrpSpPr>
          <p:grpSpPr>
            <a:xfrm rot="-3134587">
              <a:off x="4760" y="976871"/>
              <a:ext cx="876161" cy="882417"/>
              <a:chOff x="658235" y="-75291"/>
              <a:chExt cx="876179" cy="882435"/>
            </a:xfrm>
          </p:grpSpPr>
          <p:sp>
            <p:nvSpPr>
              <p:cNvPr id="235" name="Google Shape;235;p62"/>
              <p:cNvSpPr/>
              <p:nvPr/>
            </p:nvSpPr>
            <p:spPr>
              <a:xfrm rot="4281618">
                <a:off x="1263725" y="505541"/>
                <a:ext cx="72596" cy="169268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62"/>
              <p:cNvSpPr/>
              <p:nvPr/>
            </p:nvSpPr>
            <p:spPr>
              <a:xfrm rot="3631212">
                <a:off x="786705" y="505672"/>
                <a:ext cx="241317" cy="161995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62"/>
              <p:cNvSpPr/>
              <p:nvPr/>
            </p:nvSpPr>
            <p:spPr>
              <a:xfrm rot="3631212">
                <a:off x="757171" y="93544"/>
                <a:ext cx="144445" cy="168119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62"/>
              <p:cNvSpPr/>
              <p:nvPr/>
            </p:nvSpPr>
            <p:spPr>
              <a:xfrm rot="3631212">
                <a:off x="852787" y="122967"/>
                <a:ext cx="149845" cy="189544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62"/>
              <p:cNvSpPr/>
              <p:nvPr/>
            </p:nvSpPr>
            <p:spPr>
              <a:xfrm rot="3631212">
                <a:off x="1217049" y="401487"/>
                <a:ext cx="72598" cy="203843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62"/>
              <p:cNvSpPr/>
              <p:nvPr/>
            </p:nvSpPr>
            <p:spPr>
              <a:xfrm rot="3631212">
                <a:off x="801446" y="-5599"/>
                <a:ext cx="368313" cy="422086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62"/>
              <p:cNvSpPr/>
              <p:nvPr/>
            </p:nvSpPr>
            <p:spPr>
              <a:xfrm rot="3631212">
                <a:off x="770125" y="-25945"/>
                <a:ext cx="399237" cy="489984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62"/>
              <p:cNvSpPr/>
              <p:nvPr/>
            </p:nvSpPr>
            <p:spPr>
              <a:xfrm rot="3631212">
                <a:off x="1032118" y="356678"/>
                <a:ext cx="455685" cy="236592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62"/>
              <p:cNvSpPr/>
              <p:nvPr/>
            </p:nvSpPr>
            <p:spPr>
              <a:xfrm rot="3631212">
                <a:off x="1012379" y="345456"/>
                <a:ext cx="489309" cy="333364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62"/>
              <p:cNvSpPr/>
              <p:nvPr/>
            </p:nvSpPr>
            <p:spPr>
              <a:xfrm rot="3631212">
                <a:off x="931600" y="-59640"/>
                <a:ext cx="359263" cy="769149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62"/>
              <p:cNvSpPr/>
              <p:nvPr/>
            </p:nvSpPr>
            <p:spPr>
              <a:xfrm rot="3631212">
                <a:off x="1264499" y="54319"/>
                <a:ext cx="126021" cy="90572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4_1_1">
    <p:bg>
      <p:bgPr>
        <a:gradFill>
          <a:gsLst>
            <a:gs pos="0">
              <a:srgbClr val="C8F2F3">
                <a:alpha val="45490"/>
              </a:srgbClr>
            </a:gs>
            <a:gs pos="17000">
              <a:srgbClr val="A6906A">
                <a:alpha val="41176"/>
              </a:srgbClr>
            </a:gs>
            <a:gs pos="29000">
              <a:srgbClr val="A6906A">
                <a:alpha val="67058"/>
              </a:srgbClr>
            </a:gs>
            <a:gs pos="48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3"/>
          <p:cNvSpPr txBox="1">
            <a:spLocks noGrp="1"/>
          </p:cNvSpPr>
          <p:nvPr>
            <p:ph type="title"/>
          </p:nvPr>
        </p:nvSpPr>
        <p:spPr>
          <a:xfrm>
            <a:off x="714225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63"/>
          <p:cNvSpPr txBox="1">
            <a:spLocks noGrp="1"/>
          </p:cNvSpPr>
          <p:nvPr>
            <p:ph type="title" idx="2"/>
          </p:nvPr>
        </p:nvSpPr>
        <p:spPr>
          <a:xfrm>
            <a:off x="714225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63"/>
          <p:cNvSpPr txBox="1">
            <a:spLocks noGrp="1"/>
          </p:cNvSpPr>
          <p:nvPr>
            <p:ph type="subTitle" idx="1"/>
          </p:nvPr>
        </p:nvSpPr>
        <p:spPr>
          <a:xfrm>
            <a:off x="714225" y="3488270"/>
            <a:ext cx="5067600" cy="42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63"/>
          <p:cNvSpPr/>
          <p:nvPr/>
        </p:nvSpPr>
        <p:spPr>
          <a:xfrm rot="1888934">
            <a:off x="-385437" y="4442656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_1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64"/>
          <p:cNvSpPr txBox="1">
            <a:spLocks noGrp="1"/>
          </p:cNvSpPr>
          <p:nvPr>
            <p:ph type="title"/>
          </p:nvPr>
        </p:nvSpPr>
        <p:spPr>
          <a:xfrm flipH="1">
            <a:off x="5053800" y="1329313"/>
            <a:ext cx="3213900" cy="12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64"/>
          <p:cNvSpPr txBox="1">
            <a:spLocks noGrp="1"/>
          </p:cNvSpPr>
          <p:nvPr>
            <p:ph type="subTitle" idx="1"/>
          </p:nvPr>
        </p:nvSpPr>
        <p:spPr>
          <a:xfrm flipH="1">
            <a:off x="5053800" y="2686625"/>
            <a:ext cx="3213900" cy="12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64"/>
          <p:cNvSpPr>
            <a:spLocks noGrp="1"/>
          </p:cNvSpPr>
          <p:nvPr>
            <p:ph type="pic" idx="2"/>
          </p:nvPr>
        </p:nvSpPr>
        <p:spPr>
          <a:xfrm>
            <a:off x="943996" y="995400"/>
            <a:ext cx="3152700" cy="3152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5" name="Google Shape;255;p64"/>
          <p:cNvSpPr/>
          <p:nvPr/>
        </p:nvSpPr>
        <p:spPr>
          <a:xfrm rot="-2008352">
            <a:off x="-777590" y="455860"/>
            <a:ext cx="2105088" cy="623672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4"/>
          <p:cNvSpPr/>
          <p:nvPr/>
        </p:nvSpPr>
        <p:spPr>
          <a:xfrm rot="1888934">
            <a:off x="6696488" y="4447956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5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65"/>
          <p:cNvSpPr txBox="1">
            <a:spLocks noGrp="1"/>
          </p:cNvSpPr>
          <p:nvPr>
            <p:ph type="title"/>
          </p:nvPr>
        </p:nvSpPr>
        <p:spPr>
          <a:xfrm>
            <a:off x="872400" y="1329325"/>
            <a:ext cx="3213900" cy="12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65"/>
          <p:cNvSpPr txBox="1">
            <a:spLocks noGrp="1"/>
          </p:cNvSpPr>
          <p:nvPr>
            <p:ph type="subTitle" idx="1"/>
          </p:nvPr>
        </p:nvSpPr>
        <p:spPr>
          <a:xfrm>
            <a:off x="872400" y="2686625"/>
            <a:ext cx="3213900" cy="12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65"/>
          <p:cNvSpPr>
            <a:spLocks noGrp="1"/>
          </p:cNvSpPr>
          <p:nvPr>
            <p:ph type="pic" idx="2"/>
          </p:nvPr>
        </p:nvSpPr>
        <p:spPr>
          <a:xfrm>
            <a:off x="5134996" y="995400"/>
            <a:ext cx="3152700" cy="3152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1" name="Google Shape;261;p65"/>
          <p:cNvSpPr/>
          <p:nvPr/>
        </p:nvSpPr>
        <p:spPr>
          <a:xfrm rot="717355">
            <a:off x="7071130" y="138966"/>
            <a:ext cx="2588187" cy="805313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65"/>
          <p:cNvSpPr/>
          <p:nvPr/>
        </p:nvSpPr>
        <p:spPr>
          <a:xfrm rot="-1609026">
            <a:off x="-582431" y="136828"/>
            <a:ext cx="2588119" cy="805339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65"/>
          <p:cNvSpPr/>
          <p:nvPr/>
        </p:nvSpPr>
        <p:spPr>
          <a:xfrm rot="1888934">
            <a:off x="-180562" y="4475156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4_1_1_1">
    <p:bg>
      <p:bgPr>
        <a:gradFill>
          <a:gsLst>
            <a:gs pos="0">
              <a:srgbClr val="C8F2F3">
                <a:alpha val="45490"/>
              </a:srgbClr>
            </a:gs>
            <a:gs pos="13000">
              <a:srgbClr val="A6906A">
                <a:alpha val="41176"/>
              </a:srgbClr>
            </a:gs>
            <a:gs pos="30000">
              <a:srgbClr val="A6906A">
                <a:alpha val="67058"/>
              </a:srgbClr>
            </a:gs>
            <a:gs pos="46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6"/>
          <p:cNvSpPr txBox="1">
            <a:spLocks noGrp="1"/>
          </p:cNvSpPr>
          <p:nvPr>
            <p:ph type="title"/>
          </p:nvPr>
        </p:nvSpPr>
        <p:spPr>
          <a:xfrm>
            <a:off x="3352650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6" name="Google Shape;266;p66"/>
          <p:cNvSpPr txBox="1">
            <a:spLocks noGrp="1"/>
          </p:cNvSpPr>
          <p:nvPr>
            <p:ph type="title" idx="2"/>
          </p:nvPr>
        </p:nvSpPr>
        <p:spPr>
          <a:xfrm>
            <a:off x="3352650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7" name="Google Shape;267;p66"/>
          <p:cNvSpPr txBox="1">
            <a:spLocks noGrp="1"/>
          </p:cNvSpPr>
          <p:nvPr>
            <p:ph type="subTitle" idx="1"/>
          </p:nvPr>
        </p:nvSpPr>
        <p:spPr>
          <a:xfrm>
            <a:off x="3352650" y="3488270"/>
            <a:ext cx="5067600" cy="42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66"/>
          <p:cNvSpPr/>
          <p:nvPr/>
        </p:nvSpPr>
        <p:spPr>
          <a:xfrm rot="-1888934" flipH="1">
            <a:off x="7051239" y="4442656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2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6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67"/>
          <p:cNvSpPr txBox="1">
            <a:spLocks noGrp="1"/>
          </p:cNvSpPr>
          <p:nvPr>
            <p:ph type="title" idx="2"/>
          </p:nvPr>
        </p:nvSpPr>
        <p:spPr>
          <a:xfrm>
            <a:off x="853100" y="1980725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2" name="Google Shape;272;p67"/>
          <p:cNvSpPr txBox="1">
            <a:spLocks noGrp="1"/>
          </p:cNvSpPr>
          <p:nvPr>
            <p:ph type="subTitle" idx="1"/>
          </p:nvPr>
        </p:nvSpPr>
        <p:spPr>
          <a:xfrm>
            <a:off x="853100" y="229962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67"/>
          <p:cNvSpPr txBox="1">
            <a:spLocks noGrp="1"/>
          </p:cNvSpPr>
          <p:nvPr>
            <p:ph type="title" idx="3"/>
          </p:nvPr>
        </p:nvSpPr>
        <p:spPr>
          <a:xfrm>
            <a:off x="4889200" y="1980725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4" name="Google Shape;274;p67"/>
          <p:cNvSpPr txBox="1">
            <a:spLocks noGrp="1"/>
          </p:cNvSpPr>
          <p:nvPr>
            <p:ph type="subTitle" idx="4"/>
          </p:nvPr>
        </p:nvSpPr>
        <p:spPr>
          <a:xfrm>
            <a:off x="4889200" y="229962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67"/>
          <p:cNvSpPr txBox="1">
            <a:spLocks noGrp="1"/>
          </p:cNvSpPr>
          <p:nvPr>
            <p:ph type="title" idx="5"/>
          </p:nvPr>
        </p:nvSpPr>
        <p:spPr>
          <a:xfrm>
            <a:off x="853100" y="3738100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6" name="Google Shape;276;p67"/>
          <p:cNvSpPr txBox="1">
            <a:spLocks noGrp="1"/>
          </p:cNvSpPr>
          <p:nvPr>
            <p:ph type="subTitle" idx="6"/>
          </p:nvPr>
        </p:nvSpPr>
        <p:spPr>
          <a:xfrm>
            <a:off x="853100" y="405687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67"/>
          <p:cNvSpPr txBox="1">
            <a:spLocks noGrp="1"/>
          </p:cNvSpPr>
          <p:nvPr>
            <p:ph type="title" idx="7"/>
          </p:nvPr>
        </p:nvSpPr>
        <p:spPr>
          <a:xfrm>
            <a:off x="4889200" y="3738100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8" name="Google Shape;278;p67"/>
          <p:cNvSpPr txBox="1">
            <a:spLocks noGrp="1"/>
          </p:cNvSpPr>
          <p:nvPr>
            <p:ph type="subTitle" idx="8"/>
          </p:nvPr>
        </p:nvSpPr>
        <p:spPr>
          <a:xfrm>
            <a:off x="4889200" y="405687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67"/>
          <p:cNvSpPr/>
          <p:nvPr/>
        </p:nvSpPr>
        <p:spPr>
          <a:xfrm rot="281717" flipH="1">
            <a:off x="5918445" y="31427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67"/>
          <p:cNvSpPr/>
          <p:nvPr/>
        </p:nvSpPr>
        <p:spPr>
          <a:xfrm rot="-452126" flipH="1">
            <a:off x="-490944" y="-170911"/>
            <a:ext cx="3265477" cy="1016110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" name="Google Shape;281;p67"/>
          <p:cNvGrpSpPr/>
          <p:nvPr/>
        </p:nvGrpSpPr>
        <p:grpSpPr>
          <a:xfrm rot="-1808061" flipH="1">
            <a:off x="-2694185" y="767635"/>
            <a:ext cx="3854675" cy="1195630"/>
            <a:chOff x="-3854900" y="873625"/>
            <a:chExt cx="3854900" cy="1195700"/>
          </a:xfrm>
        </p:grpSpPr>
        <p:sp>
          <p:nvSpPr>
            <p:cNvPr id="282" name="Google Shape;282;p67"/>
            <p:cNvSpPr/>
            <p:nvPr/>
          </p:nvSpPr>
          <p:spPr>
            <a:xfrm>
              <a:off x="-3151300" y="873625"/>
              <a:ext cx="3151300" cy="119570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67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67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67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7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7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67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67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67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67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67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67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4" name="Google Shape;294;p67"/>
          <p:cNvGrpSpPr/>
          <p:nvPr/>
        </p:nvGrpSpPr>
        <p:grpSpPr>
          <a:xfrm rot="-626747">
            <a:off x="8358676" y="1018592"/>
            <a:ext cx="2464533" cy="3153714"/>
            <a:chOff x="4839100" y="2643113"/>
            <a:chExt cx="2464600" cy="3153800"/>
          </a:xfrm>
        </p:grpSpPr>
        <p:sp>
          <p:nvSpPr>
            <p:cNvPr id="295" name="Google Shape;295;p67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6" name="Google Shape;296;p67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297" name="Google Shape;297;p67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67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67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67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67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67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67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67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67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67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67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8"/>
          <p:cNvSpPr txBox="1">
            <a:spLocks noGrp="1"/>
          </p:cNvSpPr>
          <p:nvPr>
            <p:ph type="body" idx="1"/>
          </p:nvPr>
        </p:nvSpPr>
        <p:spPr>
          <a:xfrm>
            <a:off x="872400" y="1626250"/>
            <a:ext cx="42045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0" name="Google Shape;310;p6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68"/>
          <p:cNvSpPr/>
          <p:nvPr/>
        </p:nvSpPr>
        <p:spPr>
          <a:xfrm rot="281717" flipH="1">
            <a:off x="6004170" y="-25723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68"/>
          <p:cNvSpPr/>
          <p:nvPr/>
        </p:nvSpPr>
        <p:spPr>
          <a:xfrm rot="1402219" flipH="1">
            <a:off x="3552849" y="4491713"/>
            <a:ext cx="2839918" cy="142413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3" name="Google Shape;313;p68"/>
          <p:cNvGrpSpPr/>
          <p:nvPr/>
        </p:nvGrpSpPr>
        <p:grpSpPr>
          <a:xfrm rot="5165004" flipH="1">
            <a:off x="-1500665" y="1625953"/>
            <a:ext cx="6312557" cy="4512705"/>
            <a:chOff x="112010" y="-220638"/>
            <a:chExt cx="6312965" cy="4512996"/>
          </a:xfrm>
        </p:grpSpPr>
        <p:sp>
          <p:nvSpPr>
            <p:cNvPr id="314" name="Google Shape;314;p68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68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68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68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68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68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68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68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68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68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68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68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9"/>
          <p:cNvSpPr txBox="1">
            <a:spLocks noGrp="1"/>
          </p:cNvSpPr>
          <p:nvPr>
            <p:ph type="title"/>
          </p:nvPr>
        </p:nvSpPr>
        <p:spPr>
          <a:xfrm>
            <a:off x="1633500" y="1987200"/>
            <a:ext cx="5877000" cy="23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28" name="Google Shape;328;p69"/>
          <p:cNvSpPr/>
          <p:nvPr/>
        </p:nvSpPr>
        <p:spPr>
          <a:xfrm rot="1215068">
            <a:off x="-1186280" y="4159558"/>
            <a:ext cx="4061724" cy="2590112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69"/>
          <p:cNvSpPr/>
          <p:nvPr/>
        </p:nvSpPr>
        <p:spPr>
          <a:xfrm rot="480266">
            <a:off x="8212193" y="2880443"/>
            <a:ext cx="2782778" cy="1265418"/>
          </a:xfrm>
          <a:custGeom>
            <a:avLst/>
            <a:gdLst/>
            <a:ahLst/>
            <a:cxnLst/>
            <a:rect l="l" t="t" r="r" b="b"/>
            <a:pathLst>
              <a:path w="37046" h="16846" extrusionOk="0">
                <a:moveTo>
                  <a:pt x="8435" y="1"/>
                </a:moveTo>
                <a:cubicBezTo>
                  <a:pt x="6701" y="1"/>
                  <a:pt x="5099" y="1569"/>
                  <a:pt x="5509" y="3585"/>
                </a:cubicBezTo>
                <a:cubicBezTo>
                  <a:pt x="4883" y="3466"/>
                  <a:pt x="3406" y="3263"/>
                  <a:pt x="2232" y="3263"/>
                </a:cubicBezTo>
                <a:cubicBezTo>
                  <a:pt x="1641" y="3263"/>
                  <a:pt x="1127" y="3314"/>
                  <a:pt x="835" y="3454"/>
                </a:cubicBezTo>
                <a:cubicBezTo>
                  <a:pt x="621" y="3537"/>
                  <a:pt x="442" y="3680"/>
                  <a:pt x="310" y="3871"/>
                </a:cubicBezTo>
                <a:cubicBezTo>
                  <a:pt x="0" y="4372"/>
                  <a:pt x="7298" y="4730"/>
                  <a:pt x="13486" y="7103"/>
                </a:cubicBezTo>
                <a:cubicBezTo>
                  <a:pt x="20104" y="9642"/>
                  <a:pt x="29643" y="13613"/>
                  <a:pt x="30192" y="14495"/>
                </a:cubicBezTo>
                <a:cubicBezTo>
                  <a:pt x="30824" y="15485"/>
                  <a:pt x="33173" y="16809"/>
                  <a:pt x="34293" y="16844"/>
                </a:cubicBezTo>
                <a:cubicBezTo>
                  <a:pt x="34315" y="16845"/>
                  <a:pt x="34336" y="16846"/>
                  <a:pt x="34357" y="16846"/>
                </a:cubicBezTo>
                <a:cubicBezTo>
                  <a:pt x="37045" y="16846"/>
                  <a:pt x="33831" y="10827"/>
                  <a:pt x="32624" y="9821"/>
                </a:cubicBezTo>
                <a:cubicBezTo>
                  <a:pt x="31515" y="8867"/>
                  <a:pt x="30144" y="8271"/>
                  <a:pt x="28689" y="8116"/>
                </a:cubicBezTo>
                <a:cubicBezTo>
                  <a:pt x="28676" y="8114"/>
                  <a:pt x="28657" y="8113"/>
                  <a:pt x="28633" y="8113"/>
                </a:cubicBezTo>
                <a:cubicBezTo>
                  <a:pt x="28038" y="8113"/>
                  <a:pt x="24407" y="8677"/>
                  <a:pt x="24659" y="8999"/>
                </a:cubicBezTo>
                <a:cubicBezTo>
                  <a:pt x="23858" y="8019"/>
                  <a:pt x="22667" y="7467"/>
                  <a:pt x="21421" y="7467"/>
                </a:cubicBezTo>
                <a:cubicBezTo>
                  <a:pt x="21257" y="7467"/>
                  <a:pt x="21092" y="7477"/>
                  <a:pt x="20927" y="7496"/>
                </a:cubicBezTo>
                <a:cubicBezTo>
                  <a:pt x="20742" y="4606"/>
                  <a:pt x="18326" y="2526"/>
                  <a:pt x="15635" y="2526"/>
                </a:cubicBezTo>
                <a:cubicBezTo>
                  <a:pt x="15029" y="2526"/>
                  <a:pt x="14408" y="2632"/>
                  <a:pt x="13796" y="2858"/>
                </a:cubicBezTo>
                <a:cubicBezTo>
                  <a:pt x="14164" y="1342"/>
                  <a:pt x="13032" y="212"/>
                  <a:pt x="11724" y="212"/>
                </a:cubicBezTo>
                <a:cubicBezTo>
                  <a:pt x="11252" y="212"/>
                  <a:pt x="10758" y="359"/>
                  <a:pt x="10303" y="688"/>
                </a:cubicBezTo>
                <a:cubicBezTo>
                  <a:pt x="9724" y="211"/>
                  <a:pt x="9071" y="1"/>
                  <a:pt x="8435" y="1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69"/>
          <p:cNvSpPr/>
          <p:nvPr/>
        </p:nvSpPr>
        <p:spPr>
          <a:xfrm rot="-1922753">
            <a:off x="6258711" y="4454968"/>
            <a:ext cx="2697831" cy="1768486"/>
          </a:xfrm>
          <a:custGeom>
            <a:avLst/>
            <a:gdLst/>
            <a:ahLst/>
            <a:cxnLst/>
            <a:rect l="l" t="t" r="r" b="b"/>
            <a:pathLst>
              <a:path w="21350" h="13995" extrusionOk="0">
                <a:moveTo>
                  <a:pt x="6772" y="0"/>
                </a:moveTo>
                <a:cubicBezTo>
                  <a:pt x="5893" y="0"/>
                  <a:pt x="5005" y="368"/>
                  <a:pt x="4365" y="1153"/>
                </a:cubicBezTo>
                <a:cubicBezTo>
                  <a:pt x="3759" y="597"/>
                  <a:pt x="2935" y="316"/>
                  <a:pt x="2112" y="316"/>
                </a:cubicBezTo>
                <a:cubicBezTo>
                  <a:pt x="1348" y="316"/>
                  <a:pt x="586" y="558"/>
                  <a:pt x="1" y="1046"/>
                </a:cubicBezTo>
                <a:cubicBezTo>
                  <a:pt x="6427" y="2596"/>
                  <a:pt x="12234" y="6078"/>
                  <a:pt x="16622" y="11038"/>
                </a:cubicBezTo>
                <a:cubicBezTo>
                  <a:pt x="17278" y="11789"/>
                  <a:pt x="18101" y="13340"/>
                  <a:pt x="19019" y="13781"/>
                </a:cubicBezTo>
                <a:cubicBezTo>
                  <a:pt x="19328" y="13928"/>
                  <a:pt x="19582" y="13994"/>
                  <a:pt x="19788" y="13994"/>
                </a:cubicBezTo>
                <a:cubicBezTo>
                  <a:pt x="21350" y="13994"/>
                  <a:pt x="20188" y="10201"/>
                  <a:pt x="19556" y="9190"/>
                </a:cubicBezTo>
                <a:cubicBezTo>
                  <a:pt x="18206" y="7047"/>
                  <a:pt x="15877" y="5260"/>
                  <a:pt x="13438" y="5260"/>
                </a:cubicBezTo>
                <a:cubicBezTo>
                  <a:pt x="13054" y="5260"/>
                  <a:pt x="12668" y="5304"/>
                  <a:pt x="12282" y="5398"/>
                </a:cubicBezTo>
                <a:cubicBezTo>
                  <a:pt x="12342" y="4456"/>
                  <a:pt x="11746" y="3598"/>
                  <a:pt x="10851" y="3312"/>
                </a:cubicBezTo>
                <a:cubicBezTo>
                  <a:pt x="10613" y="3240"/>
                  <a:pt x="10350" y="3204"/>
                  <a:pt x="10160" y="3061"/>
                </a:cubicBezTo>
                <a:cubicBezTo>
                  <a:pt x="9909" y="2858"/>
                  <a:pt x="9850" y="2501"/>
                  <a:pt x="9754" y="2191"/>
                </a:cubicBezTo>
                <a:cubicBezTo>
                  <a:pt x="9316" y="783"/>
                  <a:pt x="8054" y="0"/>
                  <a:pt x="6772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52"/>
          <p:cNvSpPr/>
          <p:nvPr/>
        </p:nvSpPr>
        <p:spPr>
          <a:xfrm rot="186443">
            <a:off x="-529116" y="-170934"/>
            <a:ext cx="3721031" cy="1016144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52"/>
          <p:cNvSpPr/>
          <p:nvPr/>
        </p:nvSpPr>
        <p:spPr>
          <a:xfrm rot="233471">
            <a:off x="2976845" y="4665570"/>
            <a:ext cx="2776223" cy="822524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52"/>
          <p:cNvSpPr/>
          <p:nvPr/>
        </p:nvSpPr>
        <p:spPr>
          <a:xfrm>
            <a:off x="6354812" y="7"/>
            <a:ext cx="3265479" cy="1016111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" name="Google Shape;18;p52"/>
          <p:cNvGrpSpPr/>
          <p:nvPr/>
        </p:nvGrpSpPr>
        <p:grpSpPr>
          <a:xfrm rot="5733639">
            <a:off x="-1886246" y="1369503"/>
            <a:ext cx="3854923" cy="1195707"/>
            <a:chOff x="-3854900" y="873625"/>
            <a:chExt cx="3854900" cy="1195700"/>
          </a:xfrm>
        </p:grpSpPr>
        <p:sp>
          <p:nvSpPr>
            <p:cNvPr id="19" name="Google Shape;19;p52"/>
            <p:cNvSpPr/>
            <p:nvPr/>
          </p:nvSpPr>
          <p:spPr>
            <a:xfrm>
              <a:off x="-3151300" y="873625"/>
              <a:ext cx="3151300" cy="119570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52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52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52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52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52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52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52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52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52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52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52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" name="Google Shape;31;p52"/>
          <p:cNvGrpSpPr/>
          <p:nvPr/>
        </p:nvGrpSpPr>
        <p:grpSpPr>
          <a:xfrm rot="-3544474">
            <a:off x="8686958" y="3157650"/>
            <a:ext cx="2464494" cy="3153664"/>
            <a:chOff x="4839100" y="2643113"/>
            <a:chExt cx="2464600" cy="3153800"/>
          </a:xfrm>
        </p:grpSpPr>
        <p:sp>
          <p:nvSpPr>
            <p:cNvPr id="32" name="Google Shape;32;p52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3" name="Google Shape;33;p52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34" name="Google Shape;34;p52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52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52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52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52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52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52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52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52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52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52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6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70"/>
          <p:cNvSpPr txBox="1">
            <a:spLocks noGrp="1"/>
          </p:cNvSpPr>
          <p:nvPr>
            <p:ph type="title"/>
          </p:nvPr>
        </p:nvSpPr>
        <p:spPr>
          <a:xfrm>
            <a:off x="5146181" y="3553825"/>
            <a:ext cx="32478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3" name="Google Shape;333;p70"/>
          <p:cNvSpPr txBox="1">
            <a:spLocks noGrp="1"/>
          </p:cNvSpPr>
          <p:nvPr>
            <p:ph type="subTitle" idx="1"/>
          </p:nvPr>
        </p:nvSpPr>
        <p:spPr>
          <a:xfrm>
            <a:off x="4258525" y="1038550"/>
            <a:ext cx="4135200" cy="23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4" name="Google Shape;334;p70"/>
          <p:cNvSpPr/>
          <p:nvPr/>
        </p:nvSpPr>
        <p:spPr>
          <a:xfrm rot="281717" flipH="1">
            <a:off x="7102884" y="262352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7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09400" cy="831300"/>
          </a:xfrm>
          <a:prstGeom prst="rect">
            <a:avLst/>
          </a:prstGeom>
          <a:gradFill>
            <a:gsLst>
              <a:gs pos="0">
                <a:srgbClr val="C8F2F3">
                  <a:alpha val="45490"/>
                </a:srgbClr>
              </a:gs>
              <a:gs pos="58000">
                <a:srgbClr val="57B8D5"/>
              </a:gs>
              <a:gs pos="100000">
                <a:schemeClr val="lt2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71"/>
          <p:cNvSpPr/>
          <p:nvPr/>
        </p:nvSpPr>
        <p:spPr>
          <a:xfrm rot="-366997" flipH="1">
            <a:off x="5577730" y="31442"/>
            <a:ext cx="3720994" cy="1016133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8" name="Google Shape;338;p71"/>
          <p:cNvGrpSpPr/>
          <p:nvPr/>
        </p:nvGrpSpPr>
        <p:grpSpPr>
          <a:xfrm rot="-5165004">
            <a:off x="-4052490" y="4366053"/>
            <a:ext cx="6312557" cy="4512705"/>
            <a:chOff x="112010" y="-220638"/>
            <a:chExt cx="6312965" cy="4512996"/>
          </a:xfrm>
        </p:grpSpPr>
        <p:sp>
          <p:nvSpPr>
            <p:cNvPr id="339" name="Google Shape;339;p71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71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71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71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71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71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71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71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71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71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71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71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72"/>
          <p:cNvSpPr txBox="1">
            <a:spLocks noGrp="1"/>
          </p:cNvSpPr>
          <p:nvPr>
            <p:ph type="title" hasCustomPrompt="1"/>
          </p:nvPr>
        </p:nvSpPr>
        <p:spPr>
          <a:xfrm>
            <a:off x="693450" y="1570250"/>
            <a:ext cx="5526300" cy="13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3" name="Google Shape;353;p72"/>
          <p:cNvSpPr txBox="1">
            <a:spLocks noGrp="1"/>
          </p:cNvSpPr>
          <p:nvPr>
            <p:ph type="subTitle" idx="1"/>
          </p:nvPr>
        </p:nvSpPr>
        <p:spPr>
          <a:xfrm>
            <a:off x="693450" y="3097450"/>
            <a:ext cx="5526300" cy="47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54" name="Google Shape;354;p72"/>
          <p:cNvSpPr/>
          <p:nvPr/>
        </p:nvSpPr>
        <p:spPr>
          <a:xfrm rot="-366997" flipH="1">
            <a:off x="5577730" y="31442"/>
            <a:ext cx="3720994" cy="1016133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72"/>
          <p:cNvSpPr/>
          <p:nvPr/>
        </p:nvSpPr>
        <p:spPr>
          <a:xfrm rot="1107179" flipH="1">
            <a:off x="2385414" y="4417843"/>
            <a:ext cx="1685373" cy="84516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7">
    <p:bg>
      <p:bgPr>
        <a:gradFill>
          <a:gsLst>
            <a:gs pos="0">
              <a:srgbClr val="C8F2F3">
                <a:alpha val="45490"/>
              </a:srgbClr>
            </a:gs>
            <a:gs pos="13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3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73"/>
          <p:cNvSpPr txBox="1">
            <a:spLocks noGrp="1"/>
          </p:cNvSpPr>
          <p:nvPr>
            <p:ph type="title"/>
          </p:nvPr>
        </p:nvSpPr>
        <p:spPr>
          <a:xfrm>
            <a:off x="1023450" y="960525"/>
            <a:ext cx="3871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73"/>
          <p:cNvSpPr txBox="1">
            <a:spLocks noGrp="1"/>
          </p:cNvSpPr>
          <p:nvPr>
            <p:ph type="subTitle" idx="1"/>
          </p:nvPr>
        </p:nvSpPr>
        <p:spPr>
          <a:xfrm>
            <a:off x="1023450" y="1729407"/>
            <a:ext cx="3871800" cy="44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59" name="Google Shape;359;p73"/>
          <p:cNvSpPr txBox="1">
            <a:spLocks noGrp="1"/>
          </p:cNvSpPr>
          <p:nvPr>
            <p:ph type="title" idx="2"/>
          </p:nvPr>
        </p:nvSpPr>
        <p:spPr>
          <a:xfrm>
            <a:off x="1023450" y="2972600"/>
            <a:ext cx="3871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73"/>
          <p:cNvSpPr txBox="1">
            <a:spLocks noGrp="1"/>
          </p:cNvSpPr>
          <p:nvPr>
            <p:ph type="subTitle" idx="3"/>
          </p:nvPr>
        </p:nvSpPr>
        <p:spPr>
          <a:xfrm>
            <a:off x="1023450" y="3741080"/>
            <a:ext cx="3871800" cy="44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1" name="Google Shape;361;p73"/>
          <p:cNvSpPr/>
          <p:nvPr/>
        </p:nvSpPr>
        <p:spPr>
          <a:xfrm rot="-1888934" flipH="1">
            <a:off x="7051239" y="4442656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73"/>
          <p:cNvSpPr/>
          <p:nvPr/>
        </p:nvSpPr>
        <p:spPr>
          <a:xfrm rot="-1167816" flipH="1">
            <a:off x="-1194911" y="122377"/>
            <a:ext cx="3721005" cy="101613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73"/>
          <p:cNvSpPr/>
          <p:nvPr/>
        </p:nvSpPr>
        <p:spPr>
          <a:xfrm rot="-899970" flipH="1">
            <a:off x="-347176" y="4685275"/>
            <a:ext cx="3720969" cy="1016127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74"/>
          <p:cNvSpPr txBox="1">
            <a:spLocks noGrp="1"/>
          </p:cNvSpPr>
          <p:nvPr>
            <p:ph type="ctrTitle"/>
          </p:nvPr>
        </p:nvSpPr>
        <p:spPr>
          <a:xfrm flipH="1">
            <a:off x="5451250" y="1517313"/>
            <a:ext cx="2833500" cy="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66" name="Google Shape;366;p74"/>
          <p:cNvSpPr txBox="1">
            <a:spLocks noGrp="1"/>
          </p:cNvSpPr>
          <p:nvPr>
            <p:ph type="subTitle" idx="1"/>
          </p:nvPr>
        </p:nvSpPr>
        <p:spPr>
          <a:xfrm flipH="1">
            <a:off x="5451420" y="2502050"/>
            <a:ext cx="2833500" cy="11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67" name="Google Shape;367;p74"/>
          <p:cNvSpPr/>
          <p:nvPr/>
        </p:nvSpPr>
        <p:spPr>
          <a:xfrm rot="-1309777" flipH="1">
            <a:off x="-859026" y="176275"/>
            <a:ext cx="2588202" cy="805321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74"/>
          <p:cNvSpPr/>
          <p:nvPr/>
        </p:nvSpPr>
        <p:spPr>
          <a:xfrm rot="1215068">
            <a:off x="5422570" y="4159558"/>
            <a:ext cx="4061724" cy="2590112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">
    <p:bg>
      <p:bgPr>
        <a:gradFill>
          <a:gsLst>
            <a:gs pos="0">
              <a:srgbClr val="C8F2F3">
                <a:alpha val="45490"/>
              </a:srgbClr>
            </a:gs>
            <a:gs pos="17000">
              <a:srgbClr val="A6906A">
                <a:alpha val="41176"/>
              </a:srgbClr>
            </a:gs>
            <a:gs pos="29000">
              <a:srgbClr val="A6906A">
                <a:alpha val="67058"/>
              </a:srgbClr>
            </a:gs>
            <a:gs pos="73000">
              <a:srgbClr val="2B93B3">
                <a:alpha val="78823"/>
              </a:srgbClr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5"/>
          <p:cNvSpPr txBox="1">
            <a:spLocks noGrp="1"/>
          </p:cNvSpPr>
          <p:nvPr>
            <p:ph type="ctrTitle"/>
          </p:nvPr>
        </p:nvSpPr>
        <p:spPr>
          <a:xfrm>
            <a:off x="713100" y="400050"/>
            <a:ext cx="3843900" cy="10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71" name="Google Shape;371;p75"/>
          <p:cNvSpPr txBox="1">
            <a:spLocks noGrp="1"/>
          </p:cNvSpPr>
          <p:nvPr>
            <p:ph type="subTitle" idx="1"/>
          </p:nvPr>
        </p:nvSpPr>
        <p:spPr>
          <a:xfrm>
            <a:off x="713100" y="2034025"/>
            <a:ext cx="3843900" cy="13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Manjari"/>
                <a:ea typeface="Manjari"/>
                <a:cs typeface="Manjari"/>
                <a:sym typeface="Manja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2" name="Google Shape;372;p75"/>
          <p:cNvSpPr txBox="1"/>
          <p:nvPr/>
        </p:nvSpPr>
        <p:spPr>
          <a:xfrm>
            <a:off x="713100" y="3480369"/>
            <a:ext cx="3840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rPr>
              <a:t>CREDITS: This presentation template was created by </a:t>
            </a:r>
            <a:r>
              <a:rPr lang="en" sz="1200" b="1" i="0" u="none" strike="noStrike" cap="none">
                <a:solidFill>
                  <a:schemeClr val="dk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rPr>
              <a:t>, and includes icons by </a:t>
            </a:r>
            <a:r>
              <a:rPr lang="en" sz="1200" b="1" i="0" u="none" strike="noStrike" cap="none">
                <a:solidFill>
                  <a:schemeClr val="dk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rPr>
              <a:t> </a:t>
            </a:r>
            <a:r>
              <a:rPr lang="en" sz="12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rPr>
              <a:t>and infographics &amp; images by </a:t>
            </a:r>
            <a:r>
              <a:rPr lang="en" sz="1200" b="1" i="0" u="none" strike="noStrike" cap="none">
                <a:solidFill>
                  <a:schemeClr val="dk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i="0" u="none" strike="noStrike" cap="none">
              <a:solidFill>
                <a:schemeClr val="dk2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6"/>
          <p:cNvSpPr txBox="1">
            <a:spLocks noGrp="1"/>
          </p:cNvSpPr>
          <p:nvPr>
            <p:ph type="body" idx="1"/>
          </p:nvPr>
        </p:nvSpPr>
        <p:spPr>
          <a:xfrm>
            <a:off x="713225" y="1085850"/>
            <a:ext cx="7709400" cy="3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65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21616"/>
              </a:buClr>
              <a:buSzPts val="1700"/>
              <a:buFont typeface="Cabin"/>
              <a:buChar char="●"/>
              <a:defRPr sz="14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○"/>
              <a:defRPr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■"/>
              <a:defRPr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●"/>
              <a:defRPr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○"/>
              <a:defRPr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■"/>
              <a:defRPr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●"/>
              <a:defRPr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○"/>
              <a:defRPr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■"/>
              <a:defRPr/>
            </a:lvl9pPr>
          </a:lstStyle>
          <a:p>
            <a:endParaRPr/>
          </a:p>
        </p:txBody>
      </p:sp>
      <p:sp>
        <p:nvSpPr>
          <p:cNvPr id="375" name="Google Shape;375;p7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76"/>
          <p:cNvSpPr/>
          <p:nvPr/>
        </p:nvSpPr>
        <p:spPr>
          <a:xfrm rot="-1098667" flipH="1">
            <a:off x="-615775" y="-63796"/>
            <a:ext cx="3721053" cy="1016150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6"/>
          <p:cNvSpPr/>
          <p:nvPr/>
        </p:nvSpPr>
        <p:spPr>
          <a:xfrm rot="1550047" flipH="1">
            <a:off x="6789760" y="31448"/>
            <a:ext cx="3265433" cy="1016097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6"/>
          <p:cNvSpPr/>
          <p:nvPr/>
        </p:nvSpPr>
        <p:spPr>
          <a:xfrm rot="1402219" flipH="1">
            <a:off x="3552849" y="4398700"/>
            <a:ext cx="2839918" cy="142413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bg>
      <p:bgPr>
        <a:gradFill>
          <a:gsLst>
            <a:gs pos="0">
              <a:srgbClr val="C8F2F3">
                <a:alpha val="45490"/>
              </a:srgbClr>
            </a:gs>
            <a:gs pos="10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0000">
              <a:srgbClr val="60BCD8">
                <a:alpha val="58039"/>
              </a:srgbClr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81"/>
          <p:cNvSpPr/>
          <p:nvPr/>
        </p:nvSpPr>
        <p:spPr>
          <a:xfrm>
            <a:off x="-427833" y="-170934"/>
            <a:ext cx="3721051" cy="1016149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81"/>
          <p:cNvSpPr/>
          <p:nvPr/>
        </p:nvSpPr>
        <p:spPr>
          <a:xfrm>
            <a:off x="6856145" y="-170918"/>
            <a:ext cx="3265479" cy="1016111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3" name="Google Shape;383;p81"/>
          <p:cNvGrpSpPr/>
          <p:nvPr/>
        </p:nvGrpSpPr>
        <p:grpSpPr>
          <a:xfrm rot="5733639">
            <a:off x="-1784963" y="1369503"/>
            <a:ext cx="3854923" cy="1195707"/>
            <a:chOff x="-3854900" y="873625"/>
            <a:chExt cx="3854900" cy="1195700"/>
          </a:xfrm>
        </p:grpSpPr>
        <p:sp>
          <p:nvSpPr>
            <p:cNvPr id="384" name="Google Shape;384;p81"/>
            <p:cNvSpPr/>
            <p:nvPr/>
          </p:nvSpPr>
          <p:spPr>
            <a:xfrm>
              <a:off x="-3151300" y="873625"/>
              <a:ext cx="3151300" cy="119570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81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81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81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81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81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81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81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81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81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81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81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82"/>
          <p:cNvSpPr/>
          <p:nvPr/>
        </p:nvSpPr>
        <p:spPr>
          <a:xfrm rot="-452126" flipH="1">
            <a:off x="3947706" y="-523336"/>
            <a:ext cx="3265477" cy="1016110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82"/>
          <p:cNvSpPr/>
          <p:nvPr/>
        </p:nvSpPr>
        <p:spPr>
          <a:xfrm rot="-358091" flipH="1">
            <a:off x="6678974" y="4613620"/>
            <a:ext cx="2776247" cy="822503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82"/>
          <p:cNvSpPr/>
          <p:nvPr/>
        </p:nvSpPr>
        <p:spPr>
          <a:xfrm flipH="1">
            <a:off x="6139157" y="-40265"/>
            <a:ext cx="1685413" cy="84518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0" name="Google Shape;400;p82"/>
          <p:cNvGrpSpPr/>
          <p:nvPr/>
        </p:nvGrpSpPr>
        <p:grpSpPr>
          <a:xfrm rot="-2275243">
            <a:off x="7676324" y="-149175"/>
            <a:ext cx="3447730" cy="3846158"/>
            <a:chOff x="3643264" y="2643113"/>
            <a:chExt cx="3447564" cy="3845973"/>
          </a:xfrm>
        </p:grpSpPr>
        <p:sp>
          <p:nvSpPr>
            <p:cNvPr id="401" name="Google Shape;401;p82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02" name="Google Shape;402;p82"/>
            <p:cNvGrpSpPr/>
            <p:nvPr/>
          </p:nvGrpSpPr>
          <p:grpSpPr>
            <a:xfrm>
              <a:off x="3643264" y="2643113"/>
              <a:ext cx="3447564" cy="3845973"/>
              <a:chOff x="-8313661" y="1989700"/>
              <a:chExt cx="3447564" cy="3845973"/>
            </a:xfrm>
          </p:grpSpPr>
          <p:sp>
            <p:nvSpPr>
              <p:cNvPr id="403" name="Google Shape;403;p82"/>
              <p:cNvSpPr/>
              <p:nvPr/>
            </p:nvSpPr>
            <p:spPr>
              <a:xfrm rot="1918319">
                <a:off x="-7822169" y="2815047"/>
                <a:ext cx="2464579" cy="2562478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82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82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82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82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82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82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82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82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82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82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bg>
      <p:bgPr>
        <a:gradFill>
          <a:gsLst>
            <a:gs pos="0">
              <a:srgbClr val="C8F2F3">
                <a:alpha val="45490"/>
              </a:srgbClr>
            </a:gs>
            <a:gs pos="17000">
              <a:srgbClr val="A6906A">
                <a:alpha val="41176"/>
              </a:srgbClr>
            </a:gs>
            <a:gs pos="29000">
              <a:srgbClr val="A6906A">
                <a:alpha val="67058"/>
              </a:srgbClr>
            </a:gs>
            <a:gs pos="48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3"/>
          <p:cNvSpPr txBox="1">
            <a:spLocks noGrp="1"/>
          </p:cNvSpPr>
          <p:nvPr>
            <p:ph type="ctrTitle"/>
          </p:nvPr>
        </p:nvSpPr>
        <p:spPr>
          <a:xfrm>
            <a:off x="719070" y="1940827"/>
            <a:ext cx="2448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53"/>
          <p:cNvSpPr txBox="1">
            <a:spLocks noGrp="1"/>
          </p:cNvSpPr>
          <p:nvPr>
            <p:ph type="subTitle" idx="1"/>
          </p:nvPr>
        </p:nvSpPr>
        <p:spPr>
          <a:xfrm>
            <a:off x="719070" y="2299629"/>
            <a:ext cx="2448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3"/>
          <p:cNvSpPr txBox="1">
            <a:spLocks noGrp="1"/>
          </p:cNvSpPr>
          <p:nvPr>
            <p:ph type="ctrTitle" idx="2"/>
          </p:nvPr>
        </p:nvSpPr>
        <p:spPr>
          <a:xfrm>
            <a:off x="3346500" y="194076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53"/>
          <p:cNvSpPr txBox="1">
            <a:spLocks noGrp="1"/>
          </p:cNvSpPr>
          <p:nvPr>
            <p:ph type="subTitle" idx="3"/>
          </p:nvPr>
        </p:nvSpPr>
        <p:spPr>
          <a:xfrm>
            <a:off x="3346500" y="2299629"/>
            <a:ext cx="2451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3"/>
          <p:cNvSpPr txBox="1">
            <a:spLocks noGrp="1"/>
          </p:cNvSpPr>
          <p:nvPr>
            <p:ph type="ctrTitle" idx="4"/>
          </p:nvPr>
        </p:nvSpPr>
        <p:spPr>
          <a:xfrm>
            <a:off x="5973930" y="363223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53"/>
          <p:cNvSpPr txBox="1">
            <a:spLocks noGrp="1"/>
          </p:cNvSpPr>
          <p:nvPr>
            <p:ph type="subTitle" idx="5"/>
          </p:nvPr>
        </p:nvSpPr>
        <p:spPr>
          <a:xfrm>
            <a:off x="5973930" y="3990075"/>
            <a:ext cx="2451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3"/>
          <p:cNvSpPr txBox="1">
            <a:spLocks noGrp="1"/>
          </p:cNvSpPr>
          <p:nvPr>
            <p:ph type="ctrTitle" idx="6"/>
          </p:nvPr>
        </p:nvSpPr>
        <p:spPr>
          <a:xfrm>
            <a:off x="719070" y="363223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53"/>
          <p:cNvSpPr txBox="1">
            <a:spLocks noGrp="1"/>
          </p:cNvSpPr>
          <p:nvPr>
            <p:ph type="subTitle" idx="7"/>
          </p:nvPr>
        </p:nvSpPr>
        <p:spPr>
          <a:xfrm>
            <a:off x="719070" y="3990075"/>
            <a:ext cx="2451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3"/>
          <p:cNvSpPr txBox="1">
            <a:spLocks noGrp="1"/>
          </p:cNvSpPr>
          <p:nvPr>
            <p:ph type="ctrTitle" idx="8"/>
          </p:nvPr>
        </p:nvSpPr>
        <p:spPr>
          <a:xfrm>
            <a:off x="3346500" y="363223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3"/>
          <p:cNvSpPr txBox="1">
            <a:spLocks noGrp="1"/>
          </p:cNvSpPr>
          <p:nvPr>
            <p:ph type="subTitle" idx="9"/>
          </p:nvPr>
        </p:nvSpPr>
        <p:spPr>
          <a:xfrm>
            <a:off x="3346500" y="3990075"/>
            <a:ext cx="2451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3"/>
          <p:cNvSpPr txBox="1">
            <a:spLocks noGrp="1"/>
          </p:cNvSpPr>
          <p:nvPr>
            <p:ph type="title" idx="13"/>
          </p:nvPr>
        </p:nvSpPr>
        <p:spPr>
          <a:xfrm>
            <a:off x="719070" y="1392000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53"/>
          <p:cNvSpPr txBox="1">
            <a:spLocks noGrp="1"/>
          </p:cNvSpPr>
          <p:nvPr>
            <p:ph type="title" idx="14"/>
          </p:nvPr>
        </p:nvSpPr>
        <p:spPr>
          <a:xfrm>
            <a:off x="3346500" y="1392000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53"/>
          <p:cNvSpPr txBox="1">
            <a:spLocks noGrp="1"/>
          </p:cNvSpPr>
          <p:nvPr>
            <p:ph type="title" idx="15"/>
          </p:nvPr>
        </p:nvSpPr>
        <p:spPr>
          <a:xfrm>
            <a:off x="719070" y="308105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53"/>
          <p:cNvSpPr txBox="1">
            <a:spLocks noGrp="1"/>
          </p:cNvSpPr>
          <p:nvPr>
            <p:ph type="title" idx="16"/>
          </p:nvPr>
        </p:nvSpPr>
        <p:spPr>
          <a:xfrm>
            <a:off x="3346500" y="308105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53"/>
          <p:cNvSpPr txBox="1">
            <a:spLocks noGrp="1"/>
          </p:cNvSpPr>
          <p:nvPr>
            <p:ph type="title" idx="17"/>
          </p:nvPr>
        </p:nvSpPr>
        <p:spPr>
          <a:xfrm>
            <a:off x="5973930" y="308105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53"/>
          <p:cNvSpPr txBox="1">
            <a:spLocks noGrp="1"/>
          </p:cNvSpPr>
          <p:nvPr>
            <p:ph type="title" idx="18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53"/>
          <p:cNvSpPr/>
          <p:nvPr/>
        </p:nvSpPr>
        <p:spPr>
          <a:xfrm rot="-1122631">
            <a:off x="8265101" y="3264470"/>
            <a:ext cx="1685371" cy="845166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53"/>
          <p:cNvSpPr/>
          <p:nvPr/>
        </p:nvSpPr>
        <p:spPr>
          <a:xfrm rot="1888934">
            <a:off x="-282787" y="4445831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" name="Google Shape;64;p53"/>
          <p:cNvGrpSpPr/>
          <p:nvPr/>
        </p:nvGrpSpPr>
        <p:grpSpPr>
          <a:xfrm rot="-9000000">
            <a:off x="5834014" y="-5263742"/>
            <a:ext cx="7560569" cy="7560569"/>
            <a:chOff x="-8385654" y="2991527"/>
            <a:chExt cx="7497589" cy="7497589"/>
          </a:xfrm>
        </p:grpSpPr>
        <p:sp>
          <p:nvSpPr>
            <p:cNvPr id="65" name="Google Shape;65;p53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53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53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53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53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bg>
      <p:bgPr>
        <a:gradFill>
          <a:gsLst>
            <a:gs pos="0">
              <a:srgbClr val="C8F2F3">
                <a:alpha val="45490"/>
              </a:srgbClr>
            </a:gs>
            <a:gs pos="17000">
              <a:srgbClr val="A6906A">
                <a:alpha val="41176"/>
              </a:srgbClr>
            </a:gs>
            <a:gs pos="29000">
              <a:srgbClr val="A6906A">
                <a:alpha val="67058"/>
              </a:srgbClr>
            </a:gs>
            <a:gs pos="48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83"/>
          <p:cNvSpPr/>
          <p:nvPr/>
        </p:nvSpPr>
        <p:spPr>
          <a:xfrm rot="-1609026">
            <a:off x="-339306" y="-36747"/>
            <a:ext cx="2588119" cy="805339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83"/>
          <p:cNvSpPr/>
          <p:nvPr/>
        </p:nvSpPr>
        <p:spPr>
          <a:xfrm rot="-2878591">
            <a:off x="-873307" y="798418"/>
            <a:ext cx="1930457" cy="1265473"/>
          </a:xfrm>
          <a:custGeom>
            <a:avLst/>
            <a:gdLst/>
            <a:ahLst/>
            <a:cxnLst/>
            <a:rect l="l" t="t" r="r" b="b"/>
            <a:pathLst>
              <a:path w="21350" h="13995" extrusionOk="0">
                <a:moveTo>
                  <a:pt x="6772" y="0"/>
                </a:moveTo>
                <a:cubicBezTo>
                  <a:pt x="5893" y="0"/>
                  <a:pt x="5005" y="368"/>
                  <a:pt x="4365" y="1153"/>
                </a:cubicBezTo>
                <a:cubicBezTo>
                  <a:pt x="3759" y="597"/>
                  <a:pt x="2935" y="316"/>
                  <a:pt x="2112" y="316"/>
                </a:cubicBezTo>
                <a:cubicBezTo>
                  <a:pt x="1348" y="316"/>
                  <a:pt x="586" y="558"/>
                  <a:pt x="1" y="1046"/>
                </a:cubicBezTo>
                <a:cubicBezTo>
                  <a:pt x="6427" y="2596"/>
                  <a:pt x="12234" y="6078"/>
                  <a:pt x="16622" y="11038"/>
                </a:cubicBezTo>
                <a:cubicBezTo>
                  <a:pt x="17278" y="11789"/>
                  <a:pt x="18101" y="13340"/>
                  <a:pt x="19019" y="13781"/>
                </a:cubicBezTo>
                <a:cubicBezTo>
                  <a:pt x="19328" y="13928"/>
                  <a:pt x="19582" y="13994"/>
                  <a:pt x="19788" y="13994"/>
                </a:cubicBezTo>
                <a:cubicBezTo>
                  <a:pt x="21350" y="13994"/>
                  <a:pt x="20188" y="10201"/>
                  <a:pt x="19556" y="9190"/>
                </a:cubicBezTo>
                <a:cubicBezTo>
                  <a:pt x="18206" y="7047"/>
                  <a:pt x="15877" y="5260"/>
                  <a:pt x="13438" y="5260"/>
                </a:cubicBezTo>
                <a:cubicBezTo>
                  <a:pt x="13054" y="5260"/>
                  <a:pt x="12668" y="5304"/>
                  <a:pt x="12282" y="5398"/>
                </a:cubicBezTo>
                <a:cubicBezTo>
                  <a:pt x="12342" y="4456"/>
                  <a:pt x="11746" y="3598"/>
                  <a:pt x="10851" y="3312"/>
                </a:cubicBezTo>
                <a:cubicBezTo>
                  <a:pt x="10613" y="3240"/>
                  <a:pt x="10350" y="3204"/>
                  <a:pt x="10160" y="3061"/>
                </a:cubicBezTo>
                <a:cubicBezTo>
                  <a:pt x="9909" y="2858"/>
                  <a:pt x="9850" y="2501"/>
                  <a:pt x="9754" y="2191"/>
                </a:cubicBezTo>
                <a:cubicBezTo>
                  <a:pt x="9316" y="783"/>
                  <a:pt x="8054" y="0"/>
                  <a:pt x="6772" y="0"/>
                </a:cubicBezTo>
                <a:close/>
              </a:path>
            </a:pathLst>
          </a:custGeom>
          <a:solidFill>
            <a:srgbClr val="FFFFFF">
              <a:alpha val="62745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83"/>
          <p:cNvSpPr/>
          <p:nvPr/>
        </p:nvSpPr>
        <p:spPr>
          <a:xfrm rot="-1541103">
            <a:off x="7012690" y="4534835"/>
            <a:ext cx="2436550" cy="1221861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8" name="Google Shape;418;p83"/>
          <p:cNvGrpSpPr/>
          <p:nvPr/>
        </p:nvGrpSpPr>
        <p:grpSpPr>
          <a:xfrm rot="5400000">
            <a:off x="1616472" y="2468367"/>
            <a:ext cx="1234138" cy="4763144"/>
            <a:chOff x="-174228" y="801569"/>
            <a:chExt cx="1234138" cy="4763144"/>
          </a:xfrm>
        </p:grpSpPr>
        <p:sp>
          <p:nvSpPr>
            <p:cNvPr id="419" name="Google Shape;419;p83"/>
            <p:cNvSpPr/>
            <p:nvPr/>
          </p:nvSpPr>
          <p:spPr>
            <a:xfrm rot="5400000" flipH="1">
              <a:off x="-1515075" y="3163913"/>
              <a:ext cx="3839725" cy="961875"/>
            </a:xfrm>
            <a:custGeom>
              <a:avLst/>
              <a:gdLst/>
              <a:ahLst/>
              <a:cxnLst/>
              <a:rect l="l" t="t" r="r" b="b"/>
              <a:pathLst>
                <a:path w="153589" h="38475" extrusionOk="0">
                  <a:moveTo>
                    <a:pt x="9616" y="1"/>
                  </a:moveTo>
                  <a:cubicBezTo>
                    <a:pt x="9559" y="1"/>
                    <a:pt x="9498" y="18"/>
                    <a:pt x="9436" y="58"/>
                  </a:cubicBezTo>
                  <a:cubicBezTo>
                    <a:pt x="8737" y="434"/>
                    <a:pt x="8065" y="891"/>
                    <a:pt x="7420" y="1375"/>
                  </a:cubicBezTo>
                  <a:cubicBezTo>
                    <a:pt x="7259" y="1483"/>
                    <a:pt x="7232" y="1671"/>
                    <a:pt x="7339" y="1832"/>
                  </a:cubicBezTo>
                  <a:cubicBezTo>
                    <a:pt x="7420" y="1913"/>
                    <a:pt x="7501" y="1966"/>
                    <a:pt x="7608" y="1966"/>
                  </a:cubicBezTo>
                  <a:lnTo>
                    <a:pt x="7635" y="1966"/>
                  </a:lnTo>
                  <a:cubicBezTo>
                    <a:pt x="7689" y="1966"/>
                    <a:pt x="7770" y="1940"/>
                    <a:pt x="7823" y="1913"/>
                  </a:cubicBezTo>
                  <a:cubicBezTo>
                    <a:pt x="8442" y="1429"/>
                    <a:pt x="9087" y="1025"/>
                    <a:pt x="9759" y="649"/>
                  </a:cubicBezTo>
                  <a:cubicBezTo>
                    <a:pt x="10096" y="447"/>
                    <a:pt x="9907" y="1"/>
                    <a:pt x="9616" y="1"/>
                  </a:cubicBezTo>
                  <a:close/>
                  <a:moveTo>
                    <a:pt x="5818" y="2815"/>
                  </a:moveTo>
                  <a:cubicBezTo>
                    <a:pt x="5741" y="2815"/>
                    <a:pt x="5663" y="2842"/>
                    <a:pt x="5592" y="2907"/>
                  </a:cubicBezTo>
                  <a:cubicBezTo>
                    <a:pt x="5027" y="3472"/>
                    <a:pt x="4490" y="4063"/>
                    <a:pt x="4006" y="4682"/>
                  </a:cubicBezTo>
                  <a:cubicBezTo>
                    <a:pt x="3871" y="4843"/>
                    <a:pt x="3898" y="5031"/>
                    <a:pt x="4060" y="5166"/>
                  </a:cubicBezTo>
                  <a:cubicBezTo>
                    <a:pt x="4113" y="5219"/>
                    <a:pt x="4167" y="5219"/>
                    <a:pt x="4248" y="5246"/>
                  </a:cubicBezTo>
                  <a:cubicBezTo>
                    <a:pt x="4355" y="5246"/>
                    <a:pt x="4463" y="5192"/>
                    <a:pt x="4517" y="5112"/>
                  </a:cubicBezTo>
                  <a:cubicBezTo>
                    <a:pt x="5000" y="4520"/>
                    <a:pt x="5511" y="3929"/>
                    <a:pt x="6076" y="3391"/>
                  </a:cubicBezTo>
                  <a:cubicBezTo>
                    <a:pt x="6328" y="3160"/>
                    <a:pt x="6088" y="2815"/>
                    <a:pt x="5818" y="2815"/>
                  </a:cubicBezTo>
                  <a:close/>
                  <a:moveTo>
                    <a:pt x="62681" y="5586"/>
                  </a:moveTo>
                  <a:cubicBezTo>
                    <a:pt x="62077" y="5586"/>
                    <a:pt x="61477" y="5616"/>
                    <a:pt x="60892" y="5676"/>
                  </a:cubicBezTo>
                  <a:cubicBezTo>
                    <a:pt x="60444" y="5703"/>
                    <a:pt x="60461" y="6349"/>
                    <a:pt x="60893" y="6349"/>
                  </a:cubicBezTo>
                  <a:cubicBezTo>
                    <a:pt x="60901" y="6349"/>
                    <a:pt x="60910" y="6349"/>
                    <a:pt x="60919" y="6349"/>
                  </a:cubicBezTo>
                  <a:lnTo>
                    <a:pt x="60973" y="6349"/>
                  </a:lnTo>
                  <a:cubicBezTo>
                    <a:pt x="61753" y="6268"/>
                    <a:pt x="62505" y="6268"/>
                    <a:pt x="63285" y="6268"/>
                  </a:cubicBezTo>
                  <a:cubicBezTo>
                    <a:pt x="63473" y="6268"/>
                    <a:pt x="63608" y="6133"/>
                    <a:pt x="63608" y="5945"/>
                  </a:cubicBezTo>
                  <a:cubicBezTo>
                    <a:pt x="63608" y="5757"/>
                    <a:pt x="63473" y="5596"/>
                    <a:pt x="63285" y="5596"/>
                  </a:cubicBezTo>
                  <a:cubicBezTo>
                    <a:pt x="63083" y="5589"/>
                    <a:pt x="62882" y="5586"/>
                    <a:pt x="62681" y="5586"/>
                  </a:cubicBezTo>
                  <a:close/>
                  <a:moveTo>
                    <a:pt x="65581" y="5831"/>
                  </a:moveTo>
                  <a:cubicBezTo>
                    <a:pt x="65207" y="5831"/>
                    <a:pt x="65112" y="6434"/>
                    <a:pt x="65543" y="6510"/>
                  </a:cubicBezTo>
                  <a:cubicBezTo>
                    <a:pt x="66296" y="6644"/>
                    <a:pt x="67049" y="6832"/>
                    <a:pt x="67775" y="7074"/>
                  </a:cubicBezTo>
                  <a:cubicBezTo>
                    <a:pt x="67801" y="7074"/>
                    <a:pt x="67828" y="7101"/>
                    <a:pt x="67882" y="7101"/>
                  </a:cubicBezTo>
                  <a:cubicBezTo>
                    <a:pt x="67906" y="7106"/>
                    <a:pt x="67930" y="7108"/>
                    <a:pt x="67952" y="7108"/>
                  </a:cubicBezTo>
                  <a:cubicBezTo>
                    <a:pt x="68326" y="7108"/>
                    <a:pt x="68421" y="6505"/>
                    <a:pt x="67990" y="6429"/>
                  </a:cubicBezTo>
                  <a:cubicBezTo>
                    <a:pt x="67237" y="6160"/>
                    <a:pt x="66457" y="5972"/>
                    <a:pt x="65651" y="5838"/>
                  </a:cubicBezTo>
                  <a:cubicBezTo>
                    <a:pt x="65627" y="5833"/>
                    <a:pt x="65603" y="5831"/>
                    <a:pt x="65581" y="5831"/>
                  </a:cubicBezTo>
                  <a:close/>
                  <a:moveTo>
                    <a:pt x="58617" y="6014"/>
                  </a:moveTo>
                  <a:cubicBezTo>
                    <a:pt x="58588" y="6014"/>
                    <a:pt x="58558" y="6018"/>
                    <a:pt x="58527" y="6026"/>
                  </a:cubicBezTo>
                  <a:cubicBezTo>
                    <a:pt x="57747" y="6187"/>
                    <a:pt x="56967" y="6375"/>
                    <a:pt x="56214" y="6617"/>
                  </a:cubicBezTo>
                  <a:cubicBezTo>
                    <a:pt x="55775" y="6669"/>
                    <a:pt x="55858" y="7292"/>
                    <a:pt x="56247" y="7292"/>
                  </a:cubicBezTo>
                  <a:cubicBezTo>
                    <a:pt x="56263" y="7292"/>
                    <a:pt x="56279" y="7292"/>
                    <a:pt x="56295" y="7289"/>
                  </a:cubicBezTo>
                  <a:cubicBezTo>
                    <a:pt x="56349" y="7289"/>
                    <a:pt x="56376" y="7263"/>
                    <a:pt x="56403" y="7263"/>
                  </a:cubicBezTo>
                  <a:cubicBezTo>
                    <a:pt x="57155" y="7021"/>
                    <a:pt x="57908" y="6832"/>
                    <a:pt x="58661" y="6698"/>
                  </a:cubicBezTo>
                  <a:cubicBezTo>
                    <a:pt x="59059" y="6598"/>
                    <a:pt x="58973" y="6014"/>
                    <a:pt x="58617" y="6014"/>
                  </a:cubicBezTo>
                  <a:close/>
                  <a:moveTo>
                    <a:pt x="54073" y="7407"/>
                  </a:moveTo>
                  <a:cubicBezTo>
                    <a:pt x="54035" y="7407"/>
                    <a:pt x="53996" y="7413"/>
                    <a:pt x="53956" y="7424"/>
                  </a:cubicBezTo>
                  <a:cubicBezTo>
                    <a:pt x="53741" y="7531"/>
                    <a:pt x="53499" y="7612"/>
                    <a:pt x="53284" y="7720"/>
                  </a:cubicBezTo>
                  <a:cubicBezTo>
                    <a:pt x="52800" y="7935"/>
                    <a:pt x="52289" y="8177"/>
                    <a:pt x="51806" y="8419"/>
                  </a:cubicBezTo>
                  <a:cubicBezTo>
                    <a:pt x="51644" y="8499"/>
                    <a:pt x="51564" y="8714"/>
                    <a:pt x="51671" y="8876"/>
                  </a:cubicBezTo>
                  <a:cubicBezTo>
                    <a:pt x="51725" y="8983"/>
                    <a:pt x="51832" y="9064"/>
                    <a:pt x="51967" y="9064"/>
                  </a:cubicBezTo>
                  <a:cubicBezTo>
                    <a:pt x="52021" y="9064"/>
                    <a:pt x="52074" y="9037"/>
                    <a:pt x="52101" y="9010"/>
                  </a:cubicBezTo>
                  <a:cubicBezTo>
                    <a:pt x="52585" y="8768"/>
                    <a:pt x="53069" y="8553"/>
                    <a:pt x="53553" y="8338"/>
                  </a:cubicBezTo>
                  <a:cubicBezTo>
                    <a:pt x="53768" y="8230"/>
                    <a:pt x="53983" y="8150"/>
                    <a:pt x="54225" y="8042"/>
                  </a:cubicBezTo>
                  <a:cubicBezTo>
                    <a:pt x="54386" y="7988"/>
                    <a:pt x="54467" y="7773"/>
                    <a:pt x="54413" y="7612"/>
                  </a:cubicBezTo>
                  <a:cubicBezTo>
                    <a:pt x="54349" y="7484"/>
                    <a:pt x="54218" y="7407"/>
                    <a:pt x="54073" y="7407"/>
                  </a:cubicBezTo>
                  <a:close/>
                  <a:moveTo>
                    <a:pt x="2828" y="6509"/>
                  </a:moveTo>
                  <a:cubicBezTo>
                    <a:pt x="2735" y="6509"/>
                    <a:pt x="2652" y="6548"/>
                    <a:pt x="2608" y="6644"/>
                  </a:cubicBezTo>
                  <a:cubicBezTo>
                    <a:pt x="2205" y="7343"/>
                    <a:pt x="1828" y="8042"/>
                    <a:pt x="1506" y="8768"/>
                  </a:cubicBezTo>
                  <a:cubicBezTo>
                    <a:pt x="1425" y="8956"/>
                    <a:pt x="1506" y="9144"/>
                    <a:pt x="1667" y="9225"/>
                  </a:cubicBezTo>
                  <a:cubicBezTo>
                    <a:pt x="1721" y="9225"/>
                    <a:pt x="1748" y="9252"/>
                    <a:pt x="1801" y="9252"/>
                  </a:cubicBezTo>
                  <a:cubicBezTo>
                    <a:pt x="1936" y="9252"/>
                    <a:pt x="2070" y="9144"/>
                    <a:pt x="2124" y="9037"/>
                  </a:cubicBezTo>
                  <a:cubicBezTo>
                    <a:pt x="2420" y="8338"/>
                    <a:pt x="2796" y="7639"/>
                    <a:pt x="3199" y="6994"/>
                  </a:cubicBezTo>
                  <a:cubicBezTo>
                    <a:pt x="3375" y="6779"/>
                    <a:pt x="3070" y="6509"/>
                    <a:pt x="2828" y="6509"/>
                  </a:cubicBezTo>
                  <a:close/>
                  <a:moveTo>
                    <a:pt x="70014" y="7343"/>
                  </a:moveTo>
                  <a:cubicBezTo>
                    <a:pt x="69702" y="7343"/>
                    <a:pt x="69508" y="7829"/>
                    <a:pt x="69872" y="7988"/>
                  </a:cubicBezTo>
                  <a:cubicBezTo>
                    <a:pt x="70544" y="8365"/>
                    <a:pt x="71189" y="8768"/>
                    <a:pt x="71807" y="9225"/>
                  </a:cubicBezTo>
                  <a:cubicBezTo>
                    <a:pt x="71861" y="9279"/>
                    <a:pt x="71942" y="9306"/>
                    <a:pt x="72022" y="9306"/>
                  </a:cubicBezTo>
                  <a:cubicBezTo>
                    <a:pt x="72103" y="9279"/>
                    <a:pt x="72210" y="9252"/>
                    <a:pt x="72264" y="9144"/>
                  </a:cubicBezTo>
                  <a:cubicBezTo>
                    <a:pt x="72372" y="9010"/>
                    <a:pt x="72345" y="8795"/>
                    <a:pt x="72210" y="8687"/>
                  </a:cubicBezTo>
                  <a:cubicBezTo>
                    <a:pt x="71565" y="8203"/>
                    <a:pt x="70893" y="7773"/>
                    <a:pt x="70194" y="7397"/>
                  </a:cubicBezTo>
                  <a:cubicBezTo>
                    <a:pt x="70132" y="7360"/>
                    <a:pt x="70071" y="7343"/>
                    <a:pt x="70014" y="7343"/>
                  </a:cubicBezTo>
                  <a:close/>
                  <a:moveTo>
                    <a:pt x="49875" y="9508"/>
                  </a:moveTo>
                  <a:cubicBezTo>
                    <a:pt x="49823" y="9508"/>
                    <a:pt x="49767" y="9521"/>
                    <a:pt x="49709" y="9548"/>
                  </a:cubicBezTo>
                  <a:cubicBezTo>
                    <a:pt x="49036" y="9951"/>
                    <a:pt x="48418" y="10354"/>
                    <a:pt x="47692" y="10811"/>
                  </a:cubicBezTo>
                  <a:cubicBezTo>
                    <a:pt x="47558" y="10892"/>
                    <a:pt x="47504" y="11107"/>
                    <a:pt x="47612" y="11268"/>
                  </a:cubicBezTo>
                  <a:cubicBezTo>
                    <a:pt x="47665" y="11349"/>
                    <a:pt x="47773" y="11403"/>
                    <a:pt x="47880" y="11430"/>
                  </a:cubicBezTo>
                  <a:cubicBezTo>
                    <a:pt x="47961" y="11403"/>
                    <a:pt x="48015" y="11403"/>
                    <a:pt x="48069" y="11349"/>
                  </a:cubicBezTo>
                  <a:cubicBezTo>
                    <a:pt x="48768" y="10919"/>
                    <a:pt x="49413" y="10516"/>
                    <a:pt x="50058" y="10139"/>
                  </a:cubicBezTo>
                  <a:cubicBezTo>
                    <a:pt x="50357" y="9932"/>
                    <a:pt x="50184" y="9508"/>
                    <a:pt x="49875" y="9508"/>
                  </a:cubicBezTo>
                  <a:close/>
                  <a:moveTo>
                    <a:pt x="73800" y="10140"/>
                  </a:moveTo>
                  <a:cubicBezTo>
                    <a:pt x="73535" y="10140"/>
                    <a:pt x="73307" y="10483"/>
                    <a:pt x="73555" y="10731"/>
                  </a:cubicBezTo>
                  <a:cubicBezTo>
                    <a:pt x="74092" y="11241"/>
                    <a:pt x="74630" y="11806"/>
                    <a:pt x="75141" y="12424"/>
                  </a:cubicBezTo>
                  <a:cubicBezTo>
                    <a:pt x="75195" y="12505"/>
                    <a:pt x="75302" y="12532"/>
                    <a:pt x="75410" y="12532"/>
                  </a:cubicBezTo>
                  <a:cubicBezTo>
                    <a:pt x="75463" y="12532"/>
                    <a:pt x="75544" y="12505"/>
                    <a:pt x="75625" y="12451"/>
                  </a:cubicBezTo>
                  <a:cubicBezTo>
                    <a:pt x="75759" y="12344"/>
                    <a:pt x="75759" y="12129"/>
                    <a:pt x="75652" y="11994"/>
                  </a:cubicBezTo>
                  <a:cubicBezTo>
                    <a:pt x="75141" y="11376"/>
                    <a:pt x="74603" y="10784"/>
                    <a:pt x="74039" y="10247"/>
                  </a:cubicBezTo>
                  <a:cubicBezTo>
                    <a:pt x="73964" y="10172"/>
                    <a:pt x="73880" y="10140"/>
                    <a:pt x="73800" y="10140"/>
                  </a:cubicBezTo>
                  <a:close/>
                  <a:moveTo>
                    <a:pt x="109661" y="11917"/>
                  </a:moveTo>
                  <a:cubicBezTo>
                    <a:pt x="109228" y="11917"/>
                    <a:pt x="108795" y="11950"/>
                    <a:pt x="108369" y="12021"/>
                  </a:cubicBezTo>
                  <a:cubicBezTo>
                    <a:pt x="107930" y="12073"/>
                    <a:pt x="107963" y="12696"/>
                    <a:pt x="108372" y="12696"/>
                  </a:cubicBezTo>
                  <a:cubicBezTo>
                    <a:pt x="108389" y="12696"/>
                    <a:pt x="108406" y="12695"/>
                    <a:pt x="108423" y="12693"/>
                  </a:cubicBezTo>
                  <a:lnTo>
                    <a:pt x="108477" y="12693"/>
                  </a:lnTo>
                  <a:cubicBezTo>
                    <a:pt x="108860" y="12622"/>
                    <a:pt x="109258" y="12589"/>
                    <a:pt x="109656" y="12589"/>
                  </a:cubicBezTo>
                  <a:cubicBezTo>
                    <a:pt x="110011" y="12589"/>
                    <a:pt x="110366" y="12615"/>
                    <a:pt x="110708" y="12666"/>
                  </a:cubicBezTo>
                  <a:cubicBezTo>
                    <a:pt x="110728" y="12669"/>
                    <a:pt x="110746" y="12670"/>
                    <a:pt x="110765" y="12670"/>
                  </a:cubicBezTo>
                  <a:cubicBezTo>
                    <a:pt x="110928" y="12670"/>
                    <a:pt x="111061" y="12566"/>
                    <a:pt x="111085" y="12397"/>
                  </a:cubicBezTo>
                  <a:cubicBezTo>
                    <a:pt x="111138" y="12209"/>
                    <a:pt x="111004" y="12021"/>
                    <a:pt x="110816" y="11994"/>
                  </a:cubicBezTo>
                  <a:cubicBezTo>
                    <a:pt x="110435" y="11943"/>
                    <a:pt x="110048" y="11917"/>
                    <a:pt x="109661" y="11917"/>
                  </a:cubicBezTo>
                  <a:close/>
                  <a:moveTo>
                    <a:pt x="991" y="10783"/>
                  </a:moveTo>
                  <a:cubicBezTo>
                    <a:pt x="858" y="10783"/>
                    <a:pt x="725" y="10856"/>
                    <a:pt x="672" y="11026"/>
                  </a:cubicBezTo>
                  <a:cubicBezTo>
                    <a:pt x="457" y="11779"/>
                    <a:pt x="269" y="12586"/>
                    <a:pt x="161" y="13365"/>
                  </a:cubicBezTo>
                  <a:cubicBezTo>
                    <a:pt x="134" y="13553"/>
                    <a:pt x="269" y="13715"/>
                    <a:pt x="457" y="13742"/>
                  </a:cubicBezTo>
                  <a:lnTo>
                    <a:pt x="511" y="13742"/>
                  </a:lnTo>
                  <a:cubicBezTo>
                    <a:pt x="672" y="13742"/>
                    <a:pt x="807" y="13634"/>
                    <a:pt x="833" y="13446"/>
                  </a:cubicBezTo>
                  <a:cubicBezTo>
                    <a:pt x="941" y="12693"/>
                    <a:pt x="1102" y="11940"/>
                    <a:pt x="1317" y="11214"/>
                  </a:cubicBezTo>
                  <a:cubicBezTo>
                    <a:pt x="1399" y="10954"/>
                    <a:pt x="1195" y="10783"/>
                    <a:pt x="991" y="10783"/>
                  </a:cubicBezTo>
                  <a:close/>
                  <a:moveTo>
                    <a:pt x="45971" y="12048"/>
                  </a:moveTo>
                  <a:cubicBezTo>
                    <a:pt x="45903" y="12048"/>
                    <a:pt x="45829" y="12072"/>
                    <a:pt x="45757" y="12129"/>
                  </a:cubicBezTo>
                  <a:cubicBezTo>
                    <a:pt x="45165" y="12532"/>
                    <a:pt x="44547" y="12989"/>
                    <a:pt x="43821" y="13500"/>
                  </a:cubicBezTo>
                  <a:cubicBezTo>
                    <a:pt x="43687" y="13607"/>
                    <a:pt x="43660" y="13822"/>
                    <a:pt x="43767" y="13957"/>
                  </a:cubicBezTo>
                  <a:cubicBezTo>
                    <a:pt x="43821" y="14064"/>
                    <a:pt x="43928" y="14118"/>
                    <a:pt x="44036" y="14118"/>
                  </a:cubicBezTo>
                  <a:cubicBezTo>
                    <a:pt x="44117" y="14118"/>
                    <a:pt x="44170" y="14091"/>
                    <a:pt x="44224" y="14037"/>
                  </a:cubicBezTo>
                  <a:cubicBezTo>
                    <a:pt x="44923" y="13527"/>
                    <a:pt x="45568" y="13069"/>
                    <a:pt x="46133" y="12666"/>
                  </a:cubicBezTo>
                  <a:cubicBezTo>
                    <a:pt x="46459" y="12471"/>
                    <a:pt x="46258" y="12048"/>
                    <a:pt x="45971" y="12048"/>
                  </a:cubicBezTo>
                  <a:close/>
                  <a:moveTo>
                    <a:pt x="106206" y="12739"/>
                  </a:moveTo>
                  <a:cubicBezTo>
                    <a:pt x="106160" y="12739"/>
                    <a:pt x="106110" y="12749"/>
                    <a:pt x="106057" y="12774"/>
                  </a:cubicBezTo>
                  <a:cubicBezTo>
                    <a:pt x="105332" y="13123"/>
                    <a:pt x="104606" y="13500"/>
                    <a:pt x="103960" y="13957"/>
                  </a:cubicBezTo>
                  <a:cubicBezTo>
                    <a:pt x="103799" y="14064"/>
                    <a:pt x="103745" y="14279"/>
                    <a:pt x="103853" y="14441"/>
                  </a:cubicBezTo>
                  <a:cubicBezTo>
                    <a:pt x="103934" y="14521"/>
                    <a:pt x="104041" y="14575"/>
                    <a:pt x="104149" y="14575"/>
                  </a:cubicBezTo>
                  <a:cubicBezTo>
                    <a:pt x="104202" y="14575"/>
                    <a:pt x="104283" y="14548"/>
                    <a:pt x="104337" y="14521"/>
                  </a:cubicBezTo>
                  <a:cubicBezTo>
                    <a:pt x="104955" y="14091"/>
                    <a:pt x="105627" y="13715"/>
                    <a:pt x="106326" y="13392"/>
                  </a:cubicBezTo>
                  <a:cubicBezTo>
                    <a:pt x="106677" y="13228"/>
                    <a:pt x="106519" y="12739"/>
                    <a:pt x="106206" y="12739"/>
                  </a:cubicBezTo>
                  <a:close/>
                  <a:moveTo>
                    <a:pt x="113007" y="12831"/>
                  </a:moveTo>
                  <a:cubicBezTo>
                    <a:pt x="112717" y="12831"/>
                    <a:pt x="112521" y="13233"/>
                    <a:pt x="112805" y="13446"/>
                  </a:cubicBezTo>
                  <a:cubicBezTo>
                    <a:pt x="113424" y="13822"/>
                    <a:pt x="113988" y="14306"/>
                    <a:pt x="114472" y="14898"/>
                  </a:cubicBezTo>
                  <a:cubicBezTo>
                    <a:pt x="114526" y="14978"/>
                    <a:pt x="114633" y="15005"/>
                    <a:pt x="114741" y="15005"/>
                  </a:cubicBezTo>
                  <a:cubicBezTo>
                    <a:pt x="115010" y="15005"/>
                    <a:pt x="115171" y="14683"/>
                    <a:pt x="114983" y="14467"/>
                  </a:cubicBezTo>
                  <a:cubicBezTo>
                    <a:pt x="114472" y="13822"/>
                    <a:pt x="113827" y="13285"/>
                    <a:pt x="113128" y="12854"/>
                  </a:cubicBezTo>
                  <a:cubicBezTo>
                    <a:pt x="113087" y="12838"/>
                    <a:pt x="113046" y="12831"/>
                    <a:pt x="113007" y="12831"/>
                  </a:cubicBezTo>
                  <a:close/>
                  <a:moveTo>
                    <a:pt x="153119" y="13365"/>
                  </a:moveTo>
                  <a:cubicBezTo>
                    <a:pt x="153028" y="13365"/>
                    <a:pt x="152936" y="13405"/>
                    <a:pt x="152862" y="13500"/>
                  </a:cubicBezTo>
                  <a:cubicBezTo>
                    <a:pt x="152379" y="14091"/>
                    <a:pt x="151868" y="14709"/>
                    <a:pt x="151384" y="15301"/>
                  </a:cubicBezTo>
                  <a:cubicBezTo>
                    <a:pt x="151196" y="15516"/>
                    <a:pt x="151357" y="15865"/>
                    <a:pt x="151626" y="15865"/>
                  </a:cubicBezTo>
                  <a:cubicBezTo>
                    <a:pt x="151733" y="15865"/>
                    <a:pt x="151841" y="15812"/>
                    <a:pt x="151895" y="15731"/>
                  </a:cubicBezTo>
                  <a:cubicBezTo>
                    <a:pt x="152405" y="15140"/>
                    <a:pt x="152889" y="14521"/>
                    <a:pt x="153373" y="13903"/>
                  </a:cubicBezTo>
                  <a:cubicBezTo>
                    <a:pt x="153589" y="13648"/>
                    <a:pt x="153362" y="13365"/>
                    <a:pt x="153119" y="13365"/>
                  </a:cubicBezTo>
                  <a:close/>
                  <a:moveTo>
                    <a:pt x="76846" y="13715"/>
                  </a:moveTo>
                  <a:cubicBezTo>
                    <a:pt x="76602" y="13715"/>
                    <a:pt x="76370" y="13998"/>
                    <a:pt x="76566" y="14252"/>
                  </a:cubicBezTo>
                  <a:cubicBezTo>
                    <a:pt x="76996" y="14817"/>
                    <a:pt x="77426" y="15462"/>
                    <a:pt x="77910" y="16161"/>
                  </a:cubicBezTo>
                  <a:cubicBezTo>
                    <a:pt x="77964" y="16269"/>
                    <a:pt x="78071" y="16322"/>
                    <a:pt x="78179" y="16322"/>
                  </a:cubicBezTo>
                  <a:cubicBezTo>
                    <a:pt x="78232" y="16322"/>
                    <a:pt x="78313" y="16296"/>
                    <a:pt x="78340" y="16269"/>
                  </a:cubicBezTo>
                  <a:cubicBezTo>
                    <a:pt x="78501" y="16161"/>
                    <a:pt x="78555" y="15946"/>
                    <a:pt x="78448" y="15812"/>
                  </a:cubicBezTo>
                  <a:cubicBezTo>
                    <a:pt x="77964" y="15086"/>
                    <a:pt x="77533" y="14441"/>
                    <a:pt x="77103" y="13849"/>
                  </a:cubicBezTo>
                  <a:cubicBezTo>
                    <a:pt x="77030" y="13754"/>
                    <a:pt x="76937" y="13715"/>
                    <a:pt x="76846" y="13715"/>
                  </a:cubicBezTo>
                  <a:close/>
                  <a:moveTo>
                    <a:pt x="42140" y="14824"/>
                  </a:moveTo>
                  <a:cubicBezTo>
                    <a:pt x="42075" y="14824"/>
                    <a:pt x="42006" y="14846"/>
                    <a:pt x="41939" y="14898"/>
                  </a:cubicBezTo>
                  <a:lnTo>
                    <a:pt x="41616" y="15113"/>
                  </a:lnTo>
                  <a:cubicBezTo>
                    <a:pt x="41106" y="15516"/>
                    <a:pt x="40568" y="15919"/>
                    <a:pt x="40057" y="16296"/>
                  </a:cubicBezTo>
                  <a:cubicBezTo>
                    <a:pt x="39788" y="16484"/>
                    <a:pt x="39923" y="16887"/>
                    <a:pt x="40245" y="16887"/>
                  </a:cubicBezTo>
                  <a:lnTo>
                    <a:pt x="40245" y="16914"/>
                  </a:lnTo>
                  <a:cubicBezTo>
                    <a:pt x="40326" y="16914"/>
                    <a:pt x="40380" y="16887"/>
                    <a:pt x="40434" y="16833"/>
                  </a:cubicBezTo>
                  <a:lnTo>
                    <a:pt x="42020" y="15677"/>
                  </a:lnTo>
                  <a:lnTo>
                    <a:pt x="42342" y="15435"/>
                  </a:lnTo>
                  <a:cubicBezTo>
                    <a:pt x="42625" y="15218"/>
                    <a:pt x="42415" y="14824"/>
                    <a:pt x="42140" y="14824"/>
                  </a:cubicBezTo>
                  <a:close/>
                  <a:moveTo>
                    <a:pt x="102295" y="15298"/>
                  </a:moveTo>
                  <a:cubicBezTo>
                    <a:pt x="102215" y="15298"/>
                    <a:pt x="102130" y="15330"/>
                    <a:pt x="102052" y="15408"/>
                  </a:cubicBezTo>
                  <a:lnTo>
                    <a:pt x="101944" y="15489"/>
                  </a:lnTo>
                  <a:cubicBezTo>
                    <a:pt x="101326" y="16000"/>
                    <a:pt x="100788" y="16511"/>
                    <a:pt x="100304" y="17021"/>
                  </a:cubicBezTo>
                  <a:cubicBezTo>
                    <a:pt x="100170" y="17156"/>
                    <a:pt x="100170" y="17344"/>
                    <a:pt x="100304" y="17478"/>
                  </a:cubicBezTo>
                  <a:cubicBezTo>
                    <a:pt x="100385" y="17559"/>
                    <a:pt x="100466" y="17586"/>
                    <a:pt x="100546" y="17586"/>
                  </a:cubicBezTo>
                  <a:lnTo>
                    <a:pt x="100546" y="17613"/>
                  </a:lnTo>
                  <a:cubicBezTo>
                    <a:pt x="100654" y="17586"/>
                    <a:pt x="100734" y="17559"/>
                    <a:pt x="100788" y="17478"/>
                  </a:cubicBezTo>
                  <a:cubicBezTo>
                    <a:pt x="101272" y="17021"/>
                    <a:pt x="101783" y="16511"/>
                    <a:pt x="102401" y="16000"/>
                  </a:cubicBezTo>
                  <a:lnTo>
                    <a:pt x="102509" y="15919"/>
                  </a:lnTo>
                  <a:cubicBezTo>
                    <a:pt x="102801" y="15690"/>
                    <a:pt x="102575" y="15298"/>
                    <a:pt x="102295" y="15298"/>
                  </a:cubicBezTo>
                  <a:close/>
                  <a:moveTo>
                    <a:pt x="350" y="15408"/>
                  </a:moveTo>
                  <a:cubicBezTo>
                    <a:pt x="161" y="15408"/>
                    <a:pt x="0" y="15570"/>
                    <a:pt x="0" y="15758"/>
                  </a:cubicBezTo>
                  <a:cubicBezTo>
                    <a:pt x="0" y="16107"/>
                    <a:pt x="27" y="16484"/>
                    <a:pt x="54" y="16833"/>
                  </a:cubicBezTo>
                  <a:cubicBezTo>
                    <a:pt x="108" y="17263"/>
                    <a:pt x="161" y="17720"/>
                    <a:pt x="242" y="18151"/>
                  </a:cubicBezTo>
                  <a:cubicBezTo>
                    <a:pt x="269" y="18312"/>
                    <a:pt x="403" y="18419"/>
                    <a:pt x="565" y="18419"/>
                  </a:cubicBezTo>
                  <a:lnTo>
                    <a:pt x="565" y="18446"/>
                  </a:lnTo>
                  <a:cubicBezTo>
                    <a:pt x="591" y="18419"/>
                    <a:pt x="618" y="18419"/>
                    <a:pt x="618" y="18419"/>
                  </a:cubicBezTo>
                  <a:cubicBezTo>
                    <a:pt x="807" y="18392"/>
                    <a:pt x="941" y="18204"/>
                    <a:pt x="887" y="18043"/>
                  </a:cubicBezTo>
                  <a:cubicBezTo>
                    <a:pt x="833" y="17613"/>
                    <a:pt x="780" y="17210"/>
                    <a:pt x="726" y="16806"/>
                  </a:cubicBezTo>
                  <a:cubicBezTo>
                    <a:pt x="699" y="16457"/>
                    <a:pt x="672" y="16080"/>
                    <a:pt x="672" y="15758"/>
                  </a:cubicBezTo>
                  <a:cubicBezTo>
                    <a:pt x="672" y="15570"/>
                    <a:pt x="538" y="15408"/>
                    <a:pt x="350" y="15408"/>
                  </a:cubicBezTo>
                  <a:close/>
                  <a:moveTo>
                    <a:pt x="115992" y="16311"/>
                  </a:moveTo>
                  <a:cubicBezTo>
                    <a:pt x="115779" y="16311"/>
                    <a:pt x="115559" y="16517"/>
                    <a:pt x="115682" y="16779"/>
                  </a:cubicBezTo>
                  <a:cubicBezTo>
                    <a:pt x="115978" y="17478"/>
                    <a:pt x="116193" y="18204"/>
                    <a:pt x="116327" y="18957"/>
                  </a:cubicBezTo>
                  <a:cubicBezTo>
                    <a:pt x="116327" y="19118"/>
                    <a:pt x="116488" y="19226"/>
                    <a:pt x="116650" y="19226"/>
                  </a:cubicBezTo>
                  <a:lnTo>
                    <a:pt x="116703" y="19226"/>
                  </a:lnTo>
                  <a:cubicBezTo>
                    <a:pt x="116892" y="19199"/>
                    <a:pt x="116999" y="19038"/>
                    <a:pt x="116972" y="18850"/>
                  </a:cubicBezTo>
                  <a:cubicBezTo>
                    <a:pt x="116865" y="18043"/>
                    <a:pt x="116623" y="17263"/>
                    <a:pt x="116273" y="16511"/>
                  </a:cubicBezTo>
                  <a:cubicBezTo>
                    <a:pt x="116217" y="16370"/>
                    <a:pt x="116105" y="16311"/>
                    <a:pt x="115992" y="16311"/>
                  </a:cubicBezTo>
                  <a:close/>
                  <a:moveTo>
                    <a:pt x="150102" y="16950"/>
                  </a:moveTo>
                  <a:cubicBezTo>
                    <a:pt x="150016" y="16950"/>
                    <a:pt x="149927" y="16986"/>
                    <a:pt x="149851" y="17075"/>
                  </a:cubicBezTo>
                  <a:cubicBezTo>
                    <a:pt x="149341" y="17640"/>
                    <a:pt x="148803" y="18231"/>
                    <a:pt x="148265" y="18769"/>
                  </a:cubicBezTo>
                  <a:cubicBezTo>
                    <a:pt x="148131" y="18903"/>
                    <a:pt x="148131" y="19118"/>
                    <a:pt x="148265" y="19253"/>
                  </a:cubicBezTo>
                  <a:cubicBezTo>
                    <a:pt x="148319" y="19307"/>
                    <a:pt x="148400" y="19360"/>
                    <a:pt x="148480" y="19360"/>
                  </a:cubicBezTo>
                  <a:cubicBezTo>
                    <a:pt x="148588" y="19360"/>
                    <a:pt x="148669" y="19307"/>
                    <a:pt x="148749" y="19253"/>
                  </a:cubicBezTo>
                  <a:cubicBezTo>
                    <a:pt x="149287" y="18688"/>
                    <a:pt x="149825" y="18097"/>
                    <a:pt x="150335" y="17505"/>
                  </a:cubicBezTo>
                  <a:cubicBezTo>
                    <a:pt x="150576" y="17265"/>
                    <a:pt x="150353" y="16950"/>
                    <a:pt x="150102" y="16950"/>
                  </a:cubicBezTo>
                  <a:close/>
                  <a:moveTo>
                    <a:pt x="38336" y="17683"/>
                  </a:moveTo>
                  <a:cubicBezTo>
                    <a:pt x="38269" y="17683"/>
                    <a:pt x="38202" y="17704"/>
                    <a:pt x="38148" y="17747"/>
                  </a:cubicBezTo>
                  <a:cubicBezTo>
                    <a:pt x="37503" y="18177"/>
                    <a:pt x="36858" y="18634"/>
                    <a:pt x="36213" y="19091"/>
                  </a:cubicBezTo>
                  <a:cubicBezTo>
                    <a:pt x="35944" y="19280"/>
                    <a:pt x="36078" y="19683"/>
                    <a:pt x="36428" y="19710"/>
                  </a:cubicBezTo>
                  <a:lnTo>
                    <a:pt x="36428" y="19656"/>
                  </a:lnTo>
                  <a:cubicBezTo>
                    <a:pt x="36446" y="19665"/>
                    <a:pt x="36467" y="19668"/>
                    <a:pt x="36489" y="19668"/>
                  </a:cubicBezTo>
                  <a:cubicBezTo>
                    <a:pt x="36532" y="19668"/>
                    <a:pt x="36580" y="19656"/>
                    <a:pt x="36616" y="19656"/>
                  </a:cubicBezTo>
                  <a:cubicBezTo>
                    <a:pt x="37261" y="19199"/>
                    <a:pt x="37906" y="18742"/>
                    <a:pt x="38525" y="18285"/>
                  </a:cubicBezTo>
                  <a:cubicBezTo>
                    <a:pt x="38686" y="18177"/>
                    <a:pt x="38713" y="17962"/>
                    <a:pt x="38605" y="17828"/>
                  </a:cubicBezTo>
                  <a:cubicBezTo>
                    <a:pt x="38541" y="17731"/>
                    <a:pt x="38438" y="17683"/>
                    <a:pt x="38336" y="17683"/>
                  </a:cubicBezTo>
                  <a:close/>
                  <a:moveTo>
                    <a:pt x="79460" y="17649"/>
                  </a:moveTo>
                  <a:cubicBezTo>
                    <a:pt x="79400" y="17649"/>
                    <a:pt x="79339" y="17665"/>
                    <a:pt x="79281" y="17694"/>
                  </a:cubicBezTo>
                  <a:cubicBezTo>
                    <a:pt x="79120" y="17801"/>
                    <a:pt x="79066" y="18016"/>
                    <a:pt x="79173" y="18177"/>
                  </a:cubicBezTo>
                  <a:lnTo>
                    <a:pt x="79926" y="19360"/>
                  </a:lnTo>
                  <a:lnTo>
                    <a:pt x="80410" y="20167"/>
                  </a:lnTo>
                  <a:cubicBezTo>
                    <a:pt x="80464" y="20274"/>
                    <a:pt x="80571" y="20328"/>
                    <a:pt x="80679" y="20328"/>
                  </a:cubicBezTo>
                  <a:lnTo>
                    <a:pt x="80706" y="20301"/>
                  </a:lnTo>
                  <a:cubicBezTo>
                    <a:pt x="80760" y="20301"/>
                    <a:pt x="80840" y="20301"/>
                    <a:pt x="80894" y="20274"/>
                  </a:cubicBezTo>
                  <a:cubicBezTo>
                    <a:pt x="81028" y="20167"/>
                    <a:pt x="81082" y="19952"/>
                    <a:pt x="81002" y="19790"/>
                  </a:cubicBezTo>
                  <a:lnTo>
                    <a:pt x="80491" y="18984"/>
                  </a:lnTo>
                  <a:lnTo>
                    <a:pt x="79738" y="17801"/>
                  </a:lnTo>
                  <a:cubicBezTo>
                    <a:pt x="79669" y="17698"/>
                    <a:pt x="79567" y="17649"/>
                    <a:pt x="79460" y="17649"/>
                  </a:cubicBezTo>
                  <a:close/>
                  <a:moveTo>
                    <a:pt x="98998" y="18714"/>
                  </a:moveTo>
                  <a:cubicBezTo>
                    <a:pt x="98898" y="18714"/>
                    <a:pt x="98795" y="18761"/>
                    <a:pt x="98718" y="18876"/>
                  </a:cubicBezTo>
                  <a:cubicBezTo>
                    <a:pt x="98234" y="19548"/>
                    <a:pt x="97831" y="20221"/>
                    <a:pt x="97508" y="20973"/>
                  </a:cubicBezTo>
                  <a:cubicBezTo>
                    <a:pt x="97428" y="21135"/>
                    <a:pt x="97481" y="21350"/>
                    <a:pt x="97670" y="21403"/>
                  </a:cubicBezTo>
                  <a:cubicBezTo>
                    <a:pt x="97696" y="21430"/>
                    <a:pt x="97750" y="21430"/>
                    <a:pt x="97804" y="21457"/>
                  </a:cubicBezTo>
                  <a:lnTo>
                    <a:pt x="97831" y="21403"/>
                  </a:lnTo>
                  <a:cubicBezTo>
                    <a:pt x="97938" y="21403"/>
                    <a:pt x="98046" y="21350"/>
                    <a:pt x="98100" y="21242"/>
                  </a:cubicBezTo>
                  <a:cubicBezTo>
                    <a:pt x="98422" y="20543"/>
                    <a:pt x="98826" y="19898"/>
                    <a:pt x="99256" y="19280"/>
                  </a:cubicBezTo>
                  <a:cubicBezTo>
                    <a:pt x="99486" y="19011"/>
                    <a:pt x="99250" y="18714"/>
                    <a:pt x="98998" y="18714"/>
                  </a:cubicBezTo>
                  <a:close/>
                  <a:moveTo>
                    <a:pt x="34493" y="20323"/>
                  </a:moveTo>
                  <a:cubicBezTo>
                    <a:pt x="34432" y="20323"/>
                    <a:pt x="34368" y="20341"/>
                    <a:pt x="34304" y="20382"/>
                  </a:cubicBezTo>
                  <a:cubicBezTo>
                    <a:pt x="33659" y="20839"/>
                    <a:pt x="33014" y="21269"/>
                    <a:pt x="32368" y="21699"/>
                  </a:cubicBezTo>
                  <a:cubicBezTo>
                    <a:pt x="32028" y="21856"/>
                    <a:pt x="32147" y="22345"/>
                    <a:pt x="32501" y="22345"/>
                  </a:cubicBezTo>
                  <a:cubicBezTo>
                    <a:pt x="32511" y="22345"/>
                    <a:pt x="32520" y="22345"/>
                    <a:pt x="32530" y="22344"/>
                  </a:cubicBezTo>
                  <a:lnTo>
                    <a:pt x="32557" y="22291"/>
                  </a:lnTo>
                  <a:cubicBezTo>
                    <a:pt x="32572" y="22299"/>
                    <a:pt x="32588" y="22302"/>
                    <a:pt x="32604" y="22302"/>
                  </a:cubicBezTo>
                  <a:cubicBezTo>
                    <a:pt x="32642" y="22302"/>
                    <a:pt x="32680" y="22283"/>
                    <a:pt x="32718" y="22264"/>
                  </a:cubicBezTo>
                  <a:cubicBezTo>
                    <a:pt x="33390" y="21834"/>
                    <a:pt x="34035" y="21403"/>
                    <a:pt x="34680" y="20946"/>
                  </a:cubicBezTo>
                  <a:cubicBezTo>
                    <a:pt x="34993" y="20746"/>
                    <a:pt x="34787" y="20323"/>
                    <a:pt x="34493" y="20323"/>
                  </a:cubicBezTo>
                  <a:close/>
                  <a:moveTo>
                    <a:pt x="146811" y="20383"/>
                  </a:moveTo>
                  <a:cubicBezTo>
                    <a:pt x="146730" y="20383"/>
                    <a:pt x="146647" y="20414"/>
                    <a:pt x="146572" y="20489"/>
                  </a:cubicBezTo>
                  <a:cubicBezTo>
                    <a:pt x="146034" y="21027"/>
                    <a:pt x="145442" y="21565"/>
                    <a:pt x="144878" y="22102"/>
                  </a:cubicBezTo>
                  <a:cubicBezTo>
                    <a:pt x="144636" y="22291"/>
                    <a:pt x="144797" y="22667"/>
                    <a:pt x="145093" y="22667"/>
                  </a:cubicBezTo>
                  <a:lnTo>
                    <a:pt x="145120" y="22640"/>
                  </a:lnTo>
                  <a:cubicBezTo>
                    <a:pt x="145201" y="22640"/>
                    <a:pt x="145254" y="22613"/>
                    <a:pt x="145335" y="22586"/>
                  </a:cubicBezTo>
                  <a:cubicBezTo>
                    <a:pt x="145900" y="22049"/>
                    <a:pt x="146491" y="21511"/>
                    <a:pt x="147056" y="20973"/>
                  </a:cubicBezTo>
                  <a:cubicBezTo>
                    <a:pt x="147303" y="20726"/>
                    <a:pt x="147076" y="20383"/>
                    <a:pt x="146811" y="20383"/>
                  </a:cubicBezTo>
                  <a:close/>
                  <a:moveTo>
                    <a:pt x="1185" y="20060"/>
                  </a:moveTo>
                  <a:cubicBezTo>
                    <a:pt x="977" y="20060"/>
                    <a:pt x="759" y="20246"/>
                    <a:pt x="860" y="20516"/>
                  </a:cubicBezTo>
                  <a:cubicBezTo>
                    <a:pt x="1129" y="21269"/>
                    <a:pt x="1452" y="21995"/>
                    <a:pt x="1828" y="22694"/>
                  </a:cubicBezTo>
                  <a:cubicBezTo>
                    <a:pt x="1909" y="22801"/>
                    <a:pt x="2016" y="22882"/>
                    <a:pt x="2124" y="22882"/>
                  </a:cubicBezTo>
                  <a:lnTo>
                    <a:pt x="2151" y="22855"/>
                  </a:lnTo>
                  <a:cubicBezTo>
                    <a:pt x="2205" y="22855"/>
                    <a:pt x="2258" y="22855"/>
                    <a:pt x="2285" y="22828"/>
                  </a:cubicBezTo>
                  <a:cubicBezTo>
                    <a:pt x="2446" y="22748"/>
                    <a:pt x="2527" y="22533"/>
                    <a:pt x="2420" y="22371"/>
                  </a:cubicBezTo>
                  <a:cubicBezTo>
                    <a:pt x="2070" y="21699"/>
                    <a:pt x="1748" y="21000"/>
                    <a:pt x="1479" y="20274"/>
                  </a:cubicBezTo>
                  <a:cubicBezTo>
                    <a:pt x="1429" y="20125"/>
                    <a:pt x="1309" y="20060"/>
                    <a:pt x="1185" y="20060"/>
                  </a:cubicBezTo>
                  <a:close/>
                  <a:moveTo>
                    <a:pt x="116656" y="20943"/>
                  </a:moveTo>
                  <a:cubicBezTo>
                    <a:pt x="116489" y="20943"/>
                    <a:pt x="116352" y="21070"/>
                    <a:pt x="116327" y="21242"/>
                  </a:cubicBezTo>
                  <a:cubicBezTo>
                    <a:pt x="116220" y="21995"/>
                    <a:pt x="116031" y="22721"/>
                    <a:pt x="115763" y="23420"/>
                  </a:cubicBezTo>
                  <a:cubicBezTo>
                    <a:pt x="115709" y="23608"/>
                    <a:pt x="115789" y="23796"/>
                    <a:pt x="115978" y="23877"/>
                  </a:cubicBezTo>
                  <a:lnTo>
                    <a:pt x="116112" y="23877"/>
                  </a:lnTo>
                  <a:cubicBezTo>
                    <a:pt x="116246" y="23877"/>
                    <a:pt x="116354" y="23796"/>
                    <a:pt x="116408" y="23662"/>
                  </a:cubicBezTo>
                  <a:cubicBezTo>
                    <a:pt x="116703" y="22909"/>
                    <a:pt x="116892" y="22129"/>
                    <a:pt x="116999" y="21323"/>
                  </a:cubicBezTo>
                  <a:cubicBezTo>
                    <a:pt x="117026" y="21135"/>
                    <a:pt x="116892" y="20973"/>
                    <a:pt x="116703" y="20946"/>
                  </a:cubicBezTo>
                  <a:cubicBezTo>
                    <a:pt x="116687" y="20944"/>
                    <a:pt x="116671" y="20943"/>
                    <a:pt x="116656" y="20943"/>
                  </a:cubicBezTo>
                  <a:close/>
                  <a:moveTo>
                    <a:pt x="81945" y="21624"/>
                  </a:moveTo>
                  <a:cubicBezTo>
                    <a:pt x="81710" y="21624"/>
                    <a:pt x="81484" y="21890"/>
                    <a:pt x="81674" y="22156"/>
                  </a:cubicBezTo>
                  <a:cubicBezTo>
                    <a:pt x="82158" y="22882"/>
                    <a:pt x="82588" y="23500"/>
                    <a:pt x="83018" y="24092"/>
                  </a:cubicBezTo>
                  <a:cubicBezTo>
                    <a:pt x="83072" y="24199"/>
                    <a:pt x="83179" y="24253"/>
                    <a:pt x="83287" y="24253"/>
                  </a:cubicBezTo>
                  <a:lnTo>
                    <a:pt x="83287" y="24226"/>
                  </a:lnTo>
                  <a:cubicBezTo>
                    <a:pt x="83340" y="24226"/>
                    <a:pt x="83421" y="24199"/>
                    <a:pt x="83448" y="24173"/>
                  </a:cubicBezTo>
                  <a:cubicBezTo>
                    <a:pt x="83609" y="24065"/>
                    <a:pt x="83636" y="23877"/>
                    <a:pt x="83529" y="23716"/>
                  </a:cubicBezTo>
                  <a:cubicBezTo>
                    <a:pt x="83125" y="23124"/>
                    <a:pt x="82695" y="22506"/>
                    <a:pt x="82211" y="21780"/>
                  </a:cubicBezTo>
                  <a:cubicBezTo>
                    <a:pt x="82140" y="21670"/>
                    <a:pt x="82042" y="21624"/>
                    <a:pt x="81945" y="21624"/>
                  </a:cubicBezTo>
                  <a:close/>
                  <a:moveTo>
                    <a:pt x="30562" y="22932"/>
                  </a:moveTo>
                  <a:cubicBezTo>
                    <a:pt x="30501" y="22932"/>
                    <a:pt x="30438" y="22950"/>
                    <a:pt x="30379" y="22990"/>
                  </a:cubicBezTo>
                  <a:cubicBezTo>
                    <a:pt x="29734" y="23393"/>
                    <a:pt x="29062" y="23823"/>
                    <a:pt x="28390" y="24226"/>
                  </a:cubicBezTo>
                  <a:cubicBezTo>
                    <a:pt x="28094" y="24414"/>
                    <a:pt x="28228" y="24845"/>
                    <a:pt x="28578" y="24845"/>
                  </a:cubicBezTo>
                  <a:cubicBezTo>
                    <a:pt x="28632" y="24845"/>
                    <a:pt x="28685" y="24818"/>
                    <a:pt x="28739" y="24818"/>
                  </a:cubicBezTo>
                  <a:cubicBezTo>
                    <a:pt x="29384" y="24388"/>
                    <a:pt x="30056" y="23984"/>
                    <a:pt x="30728" y="23554"/>
                  </a:cubicBezTo>
                  <a:cubicBezTo>
                    <a:pt x="30890" y="23447"/>
                    <a:pt x="30944" y="23232"/>
                    <a:pt x="30836" y="23070"/>
                  </a:cubicBezTo>
                  <a:cubicBezTo>
                    <a:pt x="30768" y="22985"/>
                    <a:pt x="30668" y="22932"/>
                    <a:pt x="30562" y="22932"/>
                  </a:cubicBezTo>
                  <a:close/>
                  <a:moveTo>
                    <a:pt x="143328" y="23546"/>
                  </a:moveTo>
                  <a:cubicBezTo>
                    <a:pt x="143255" y="23546"/>
                    <a:pt x="143178" y="23572"/>
                    <a:pt x="143104" y="23635"/>
                  </a:cubicBezTo>
                  <a:cubicBezTo>
                    <a:pt x="142512" y="24119"/>
                    <a:pt x="141921" y="24630"/>
                    <a:pt x="141302" y="25113"/>
                  </a:cubicBezTo>
                  <a:cubicBezTo>
                    <a:pt x="141168" y="25221"/>
                    <a:pt x="141141" y="25436"/>
                    <a:pt x="141249" y="25597"/>
                  </a:cubicBezTo>
                  <a:cubicBezTo>
                    <a:pt x="141329" y="25651"/>
                    <a:pt x="141410" y="25705"/>
                    <a:pt x="141517" y="25705"/>
                  </a:cubicBezTo>
                  <a:lnTo>
                    <a:pt x="141544" y="25705"/>
                  </a:lnTo>
                  <a:cubicBezTo>
                    <a:pt x="141598" y="25705"/>
                    <a:pt x="141679" y="25678"/>
                    <a:pt x="141732" y="25651"/>
                  </a:cubicBezTo>
                  <a:cubicBezTo>
                    <a:pt x="142351" y="25140"/>
                    <a:pt x="142942" y="24656"/>
                    <a:pt x="143561" y="24146"/>
                  </a:cubicBezTo>
                  <a:cubicBezTo>
                    <a:pt x="143815" y="23913"/>
                    <a:pt x="143601" y="23546"/>
                    <a:pt x="143328" y="23546"/>
                  </a:cubicBezTo>
                  <a:close/>
                  <a:moveTo>
                    <a:pt x="97120" y="22992"/>
                  </a:moveTo>
                  <a:cubicBezTo>
                    <a:pt x="96969" y="22992"/>
                    <a:pt x="96818" y="23083"/>
                    <a:pt x="96782" y="23285"/>
                  </a:cubicBezTo>
                  <a:cubicBezTo>
                    <a:pt x="96675" y="23823"/>
                    <a:pt x="96621" y="24388"/>
                    <a:pt x="96648" y="24952"/>
                  </a:cubicBezTo>
                  <a:cubicBezTo>
                    <a:pt x="96648" y="25194"/>
                    <a:pt x="96648" y="25436"/>
                    <a:pt x="96648" y="25705"/>
                  </a:cubicBezTo>
                  <a:cubicBezTo>
                    <a:pt x="96675" y="25866"/>
                    <a:pt x="96809" y="26001"/>
                    <a:pt x="96998" y="26001"/>
                  </a:cubicBezTo>
                  <a:lnTo>
                    <a:pt x="97024" y="26001"/>
                  </a:lnTo>
                  <a:cubicBezTo>
                    <a:pt x="97213" y="26001"/>
                    <a:pt x="97347" y="25839"/>
                    <a:pt x="97347" y="25651"/>
                  </a:cubicBezTo>
                  <a:cubicBezTo>
                    <a:pt x="97320" y="25409"/>
                    <a:pt x="97320" y="25194"/>
                    <a:pt x="97320" y="24952"/>
                  </a:cubicBezTo>
                  <a:cubicBezTo>
                    <a:pt x="97320" y="24441"/>
                    <a:pt x="97374" y="23904"/>
                    <a:pt x="97455" y="23393"/>
                  </a:cubicBezTo>
                  <a:cubicBezTo>
                    <a:pt x="97500" y="23138"/>
                    <a:pt x="97310" y="22992"/>
                    <a:pt x="97120" y="22992"/>
                  </a:cubicBezTo>
                  <a:close/>
                  <a:moveTo>
                    <a:pt x="3430" y="24173"/>
                  </a:moveTo>
                  <a:cubicBezTo>
                    <a:pt x="3192" y="24173"/>
                    <a:pt x="2969" y="24456"/>
                    <a:pt x="3145" y="24710"/>
                  </a:cubicBezTo>
                  <a:cubicBezTo>
                    <a:pt x="3629" y="25329"/>
                    <a:pt x="4167" y="25947"/>
                    <a:pt x="4759" y="26485"/>
                  </a:cubicBezTo>
                  <a:cubicBezTo>
                    <a:pt x="4812" y="26538"/>
                    <a:pt x="4893" y="26592"/>
                    <a:pt x="4974" y="26592"/>
                  </a:cubicBezTo>
                  <a:cubicBezTo>
                    <a:pt x="5269" y="26592"/>
                    <a:pt x="5431" y="26216"/>
                    <a:pt x="5216" y="26001"/>
                  </a:cubicBezTo>
                  <a:cubicBezTo>
                    <a:pt x="4651" y="25463"/>
                    <a:pt x="4140" y="24898"/>
                    <a:pt x="3683" y="24307"/>
                  </a:cubicBezTo>
                  <a:cubicBezTo>
                    <a:pt x="3610" y="24212"/>
                    <a:pt x="3519" y="24173"/>
                    <a:pt x="3430" y="24173"/>
                  </a:cubicBezTo>
                  <a:close/>
                  <a:moveTo>
                    <a:pt x="26511" y="25411"/>
                  </a:moveTo>
                  <a:cubicBezTo>
                    <a:pt x="26465" y="25411"/>
                    <a:pt x="26418" y="25427"/>
                    <a:pt x="26373" y="25463"/>
                  </a:cubicBezTo>
                  <a:cubicBezTo>
                    <a:pt x="25647" y="25893"/>
                    <a:pt x="24975" y="26296"/>
                    <a:pt x="24357" y="26619"/>
                  </a:cubicBezTo>
                  <a:cubicBezTo>
                    <a:pt x="24034" y="26780"/>
                    <a:pt x="24169" y="27264"/>
                    <a:pt x="24518" y="27264"/>
                  </a:cubicBezTo>
                  <a:lnTo>
                    <a:pt x="24545" y="27237"/>
                  </a:lnTo>
                  <a:cubicBezTo>
                    <a:pt x="24572" y="27237"/>
                    <a:pt x="24626" y="27237"/>
                    <a:pt x="24653" y="27210"/>
                  </a:cubicBezTo>
                  <a:cubicBezTo>
                    <a:pt x="25298" y="26861"/>
                    <a:pt x="25970" y="26485"/>
                    <a:pt x="26696" y="26028"/>
                  </a:cubicBezTo>
                  <a:cubicBezTo>
                    <a:pt x="27016" y="25913"/>
                    <a:pt x="26773" y="25411"/>
                    <a:pt x="26511" y="25411"/>
                  </a:cubicBezTo>
                  <a:close/>
                  <a:moveTo>
                    <a:pt x="84715" y="25452"/>
                  </a:moveTo>
                  <a:cubicBezTo>
                    <a:pt x="84473" y="25452"/>
                    <a:pt x="84243" y="25741"/>
                    <a:pt x="84443" y="26001"/>
                  </a:cubicBezTo>
                  <a:cubicBezTo>
                    <a:pt x="84953" y="26619"/>
                    <a:pt x="85491" y="27237"/>
                    <a:pt x="86002" y="27775"/>
                  </a:cubicBezTo>
                  <a:cubicBezTo>
                    <a:pt x="86083" y="27829"/>
                    <a:pt x="86163" y="27883"/>
                    <a:pt x="86271" y="27883"/>
                  </a:cubicBezTo>
                  <a:lnTo>
                    <a:pt x="86271" y="27856"/>
                  </a:lnTo>
                  <a:cubicBezTo>
                    <a:pt x="86351" y="27856"/>
                    <a:pt x="86432" y="27829"/>
                    <a:pt x="86486" y="27775"/>
                  </a:cubicBezTo>
                  <a:cubicBezTo>
                    <a:pt x="86620" y="27641"/>
                    <a:pt x="86620" y="27425"/>
                    <a:pt x="86486" y="27318"/>
                  </a:cubicBezTo>
                  <a:cubicBezTo>
                    <a:pt x="85975" y="26780"/>
                    <a:pt x="85464" y="26189"/>
                    <a:pt x="84953" y="25570"/>
                  </a:cubicBezTo>
                  <a:cubicBezTo>
                    <a:pt x="84884" y="25487"/>
                    <a:pt x="84799" y="25452"/>
                    <a:pt x="84715" y="25452"/>
                  </a:cubicBezTo>
                  <a:close/>
                  <a:moveTo>
                    <a:pt x="115039" y="25340"/>
                  </a:moveTo>
                  <a:cubicBezTo>
                    <a:pt x="114941" y="25340"/>
                    <a:pt x="114841" y="25384"/>
                    <a:pt x="114768" y="25490"/>
                  </a:cubicBezTo>
                  <a:cubicBezTo>
                    <a:pt x="114365" y="26135"/>
                    <a:pt x="113881" y="26753"/>
                    <a:pt x="113397" y="27318"/>
                  </a:cubicBezTo>
                  <a:cubicBezTo>
                    <a:pt x="113182" y="27533"/>
                    <a:pt x="113343" y="27883"/>
                    <a:pt x="113639" y="27883"/>
                  </a:cubicBezTo>
                  <a:lnTo>
                    <a:pt x="113666" y="27856"/>
                  </a:lnTo>
                  <a:cubicBezTo>
                    <a:pt x="113746" y="27856"/>
                    <a:pt x="113827" y="27829"/>
                    <a:pt x="113881" y="27775"/>
                  </a:cubicBezTo>
                  <a:cubicBezTo>
                    <a:pt x="114418" y="27157"/>
                    <a:pt x="114902" y="26511"/>
                    <a:pt x="115332" y="25839"/>
                  </a:cubicBezTo>
                  <a:cubicBezTo>
                    <a:pt x="115483" y="25577"/>
                    <a:pt x="115266" y="25340"/>
                    <a:pt x="115039" y="25340"/>
                  </a:cubicBezTo>
                  <a:close/>
                  <a:moveTo>
                    <a:pt x="139678" y="26452"/>
                  </a:moveTo>
                  <a:cubicBezTo>
                    <a:pt x="139603" y="26452"/>
                    <a:pt x="139524" y="26478"/>
                    <a:pt x="139447" y="26538"/>
                  </a:cubicBezTo>
                  <a:cubicBezTo>
                    <a:pt x="138829" y="26995"/>
                    <a:pt x="138184" y="27452"/>
                    <a:pt x="137565" y="27909"/>
                  </a:cubicBezTo>
                  <a:cubicBezTo>
                    <a:pt x="137297" y="28098"/>
                    <a:pt x="137431" y="28501"/>
                    <a:pt x="137754" y="28528"/>
                  </a:cubicBezTo>
                  <a:lnTo>
                    <a:pt x="137754" y="28501"/>
                  </a:lnTo>
                  <a:cubicBezTo>
                    <a:pt x="137834" y="28501"/>
                    <a:pt x="137915" y="28501"/>
                    <a:pt x="137969" y="28447"/>
                  </a:cubicBezTo>
                  <a:cubicBezTo>
                    <a:pt x="138614" y="28017"/>
                    <a:pt x="139259" y="27560"/>
                    <a:pt x="139904" y="27076"/>
                  </a:cubicBezTo>
                  <a:cubicBezTo>
                    <a:pt x="140182" y="26841"/>
                    <a:pt x="139967" y="26452"/>
                    <a:pt x="139678" y="26452"/>
                  </a:cubicBezTo>
                  <a:close/>
                  <a:moveTo>
                    <a:pt x="6806" y="27401"/>
                  </a:moveTo>
                  <a:cubicBezTo>
                    <a:pt x="6516" y="27401"/>
                    <a:pt x="6323" y="27789"/>
                    <a:pt x="6614" y="27990"/>
                  </a:cubicBezTo>
                  <a:cubicBezTo>
                    <a:pt x="7259" y="28474"/>
                    <a:pt x="7958" y="28877"/>
                    <a:pt x="8684" y="29200"/>
                  </a:cubicBezTo>
                  <a:cubicBezTo>
                    <a:pt x="8737" y="29227"/>
                    <a:pt x="8791" y="29227"/>
                    <a:pt x="8845" y="29227"/>
                  </a:cubicBezTo>
                  <a:cubicBezTo>
                    <a:pt x="9194" y="29227"/>
                    <a:pt x="9302" y="28743"/>
                    <a:pt x="8979" y="28608"/>
                  </a:cubicBezTo>
                  <a:cubicBezTo>
                    <a:pt x="8280" y="28286"/>
                    <a:pt x="7608" y="27883"/>
                    <a:pt x="6990" y="27452"/>
                  </a:cubicBezTo>
                  <a:cubicBezTo>
                    <a:pt x="6927" y="27416"/>
                    <a:pt x="6865" y="27401"/>
                    <a:pt x="6806" y="27401"/>
                  </a:cubicBezTo>
                  <a:close/>
                  <a:moveTo>
                    <a:pt x="22420" y="27636"/>
                  </a:moveTo>
                  <a:cubicBezTo>
                    <a:pt x="22375" y="27636"/>
                    <a:pt x="22330" y="27646"/>
                    <a:pt x="22287" y="27667"/>
                  </a:cubicBezTo>
                  <a:cubicBezTo>
                    <a:pt x="21534" y="28017"/>
                    <a:pt x="20808" y="28340"/>
                    <a:pt x="20136" y="28581"/>
                  </a:cubicBezTo>
                  <a:cubicBezTo>
                    <a:pt x="19795" y="28713"/>
                    <a:pt x="19864" y="29228"/>
                    <a:pt x="20242" y="29228"/>
                  </a:cubicBezTo>
                  <a:cubicBezTo>
                    <a:pt x="20251" y="29228"/>
                    <a:pt x="20261" y="29227"/>
                    <a:pt x="20271" y="29227"/>
                  </a:cubicBezTo>
                  <a:lnTo>
                    <a:pt x="20378" y="29227"/>
                  </a:lnTo>
                  <a:cubicBezTo>
                    <a:pt x="21077" y="28958"/>
                    <a:pt x="21803" y="28635"/>
                    <a:pt x="22556" y="28286"/>
                  </a:cubicBezTo>
                  <a:cubicBezTo>
                    <a:pt x="22744" y="28205"/>
                    <a:pt x="22798" y="27990"/>
                    <a:pt x="22717" y="27829"/>
                  </a:cubicBezTo>
                  <a:cubicBezTo>
                    <a:pt x="22658" y="27711"/>
                    <a:pt x="22541" y="27636"/>
                    <a:pt x="22420" y="27636"/>
                  </a:cubicBezTo>
                  <a:close/>
                  <a:moveTo>
                    <a:pt x="18025" y="29268"/>
                  </a:moveTo>
                  <a:cubicBezTo>
                    <a:pt x="17996" y="29268"/>
                    <a:pt x="17965" y="29272"/>
                    <a:pt x="17932" y="29280"/>
                  </a:cubicBezTo>
                  <a:cubicBezTo>
                    <a:pt x="17179" y="29469"/>
                    <a:pt x="16426" y="29603"/>
                    <a:pt x="15673" y="29684"/>
                  </a:cubicBezTo>
                  <a:cubicBezTo>
                    <a:pt x="15225" y="29710"/>
                    <a:pt x="15242" y="30357"/>
                    <a:pt x="15674" y="30357"/>
                  </a:cubicBezTo>
                  <a:cubicBezTo>
                    <a:pt x="15683" y="30357"/>
                    <a:pt x="15691" y="30356"/>
                    <a:pt x="15700" y="30356"/>
                  </a:cubicBezTo>
                  <a:lnTo>
                    <a:pt x="15727" y="30356"/>
                  </a:lnTo>
                  <a:cubicBezTo>
                    <a:pt x="16534" y="30275"/>
                    <a:pt x="17313" y="30141"/>
                    <a:pt x="18093" y="29926"/>
                  </a:cubicBezTo>
                  <a:cubicBezTo>
                    <a:pt x="18490" y="29826"/>
                    <a:pt x="18383" y="29268"/>
                    <a:pt x="18025" y="29268"/>
                  </a:cubicBezTo>
                  <a:close/>
                  <a:moveTo>
                    <a:pt x="11009" y="29376"/>
                  </a:moveTo>
                  <a:cubicBezTo>
                    <a:pt x="10652" y="29376"/>
                    <a:pt x="10545" y="29934"/>
                    <a:pt x="10942" y="30033"/>
                  </a:cubicBezTo>
                  <a:cubicBezTo>
                    <a:pt x="11641" y="30221"/>
                    <a:pt x="12340" y="30329"/>
                    <a:pt x="13039" y="30410"/>
                  </a:cubicBezTo>
                  <a:lnTo>
                    <a:pt x="13335" y="30410"/>
                  </a:lnTo>
                  <a:cubicBezTo>
                    <a:pt x="13343" y="30410"/>
                    <a:pt x="13352" y="30410"/>
                    <a:pt x="13361" y="30410"/>
                  </a:cubicBezTo>
                  <a:cubicBezTo>
                    <a:pt x="13792" y="30410"/>
                    <a:pt x="13809" y="29764"/>
                    <a:pt x="13361" y="29737"/>
                  </a:cubicBezTo>
                  <a:lnTo>
                    <a:pt x="13093" y="29737"/>
                  </a:lnTo>
                  <a:cubicBezTo>
                    <a:pt x="12420" y="29657"/>
                    <a:pt x="11775" y="29549"/>
                    <a:pt x="11103" y="29388"/>
                  </a:cubicBezTo>
                  <a:cubicBezTo>
                    <a:pt x="11070" y="29380"/>
                    <a:pt x="11039" y="29376"/>
                    <a:pt x="11009" y="29376"/>
                  </a:cubicBezTo>
                  <a:close/>
                  <a:moveTo>
                    <a:pt x="97406" y="27627"/>
                  </a:moveTo>
                  <a:cubicBezTo>
                    <a:pt x="97377" y="27627"/>
                    <a:pt x="97348" y="27631"/>
                    <a:pt x="97320" y="27641"/>
                  </a:cubicBezTo>
                  <a:cubicBezTo>
                    <a:pt x="97132" y="27694"/>
                    <a:pt x="97024" y="27883"/>
                    <a:pt x="97078" y="28071"/>
                  </a:cubicBezTo>
                  <a:cubicBezTo>
                    <a:pt x="97320" y="28850"/>
                    <a:pt x="97616" y="29576"/>
                    <a:pt x="97992" y="30302"/>
                  </a:cubicBezTo>
                  <a:cubicBezTo>
                    <a:pt x="98046" y="30410"/>
                    <a:pt x="98180" y="30490"/>
                    <a:pt x="98288" y="30490"/>
                  </a:cubicBezTo>
                  <a:lnTo>
                    <a:pt x="98315" y="30463"/>
                  </a:lnTo>
                  <a:cubicBezTo>
                    <a:pt x="98369" y="30463"/>
                    <a:pt x="98395" y="30463"/>
                    <a:pt x="98449" y="30436"/>
                  </a:cubicBezTo>
                  <a:cubicBezTo>
                    <a:pt x="98611" y="30356"/>
                    <a:pt x="98664" y="30168"/>
                    <a:pt x="98584" y="30006"/>
                  </a:cubicBezTo>
                  <a:cubicBezTo>
                    <a:pt x="98234" y="29307"/>
                    <a:pt x="97965" y="28608"/>
                    <a:pt x="97723" y="27883"/>
                  </a:cubicBezTo>
                  <a:cubicBezTo>
                    <a:pt x="97679" y="27727"/>
                    <a:pt x="97543" y="27627"/>
                    <a:pt x="97406" y="27627"/>
                  </a:cubicBezTo>
                  <a:close/>
                  <a:moveTo>
                    <a:pt x="87982" y="28815"/>
                  </a:moveTo>
                  <a:cubicBezTo>
                    <a:pt x="87710" y="28815"/>
                    <a:pt x="87501" y="29182"/>
                    <a:pt x="87776" y="29415"/>
                  </a:cubicBezTo>
                  <a:lnTo>
                    <a:pt x="87803" y="29442"/>
                  </a:lnTo>
                  <a:cubicBezTo>
                    <a:pt x="88422" y="29926"/>
                    <a:pt x="89040" y="30383"/>
                    <a:pt x="89712" y="30786"/>
                  </a:cubicBezTo>
                  <a:cubicBezTo>
                    <a:pt x="89766" y="30813"/>
                    <a:pt x="89819" y="30840"/>
                    <a:pt x="89900" y="30840"/>
                  </a:cubicBezTo>
                  <a:lnTo>
                    <a:pt x="89900" y="30867"/>
                  </a:lnTo>
                  <a:cubicBezTo>
                    <a:pt x="90223" y="30867"/>
                    <a:pt x="90357" y="30410"/>
                    <a:pt x="90061" y="30248"/>
                  </a:cubicBezTo>
                  <a:cubicBezTo>
                    <a:pt x="89416" y="29845"/>
                    <a:pt x="88825" y="29415"/>
                    <a:pt x="88233" y="28931"/>
                  </a:cubicBezTo>
                  <a:lnTo>
                    <a:pt x="88206" y="28904"/>
                  </a:lnTo>
                  <a:cubicBezTo>
                    <a:pt x="88132" y="28841"/>
                    <a:pt x="88055" y="28815"/>
                    <a:pt x="87982" y="28815"/>
                  </a:cubicBezTo>
                  <a:close/>
                  <a:moveTo>
                    <a:pt x="111960" y="28807"/>
                  </a:moveTo>
                  <a:cubicBezTo>
                    <a:pt x="111884" y="28807"/>
                    <a:pt x="111804" y="28836"/>
                    <a:pt x="111730" y="28904"/>
                  </a:cubicBezTo>
                  <a:cubicBezTo>
                    <a:pt x="111461" y="29146"/>
                    <a:pt x="111219" y="29361"/>
                    <a:pt x="110897" y="29576"/>
                  </a:cubicBezTo>
                  <a:cubicBezTo>
                    <a:pt x="110547" y="29818"/>
                    <a:pt x="110224" y="30033"/>
                    <a:pt x="109875" y="30248"/>
                  </a:cubicBezTo>
                  <a:cubicBezTo>
                    <a:pt x="109714" y="30356"/>
                    <a:pt x="109660" y="30571"/>
                    <a:pt x="109767" y="30732"/>
                  </a:cubicBezTo>
                  <a:cubicBezTo>
                    <a:pt x="109821" y="30813"/>
                    <a:pt x="109929" y="30867"/>
                    <a:pt x="110063" y="30867"/>
                  </a:cubicBezTo>
                  <a:cubicBezTo>
                    <a:pt x="110117" y="30867"/>
                    <a:pt x="110171" y="30867"/>
                    <a:pt x="110224" y="30840"/>
                  </a:cubicBezTo>
                  <a:cubicBezTo>
                    <a:pt x="110601" y="30598"/>
                    <a:pt x="110977" y="30329"/>
                    <a:pt x="111273" y="30114"/>
                  </a:cubicBezTo>
                  <a:cubicBezTo>
                    <a:pt x="111596" y="29899"/>
                    <a:pt x="111891" y="29657"/>
                    <a:pt x="112160" y="29415"/>
                  </a:cubicBezTo>
                  <a:cubicBezTo>
                    <a:pt x="112478" y="29203"/>
                    <a:pt x="112245" y="28807"/>
                    <a:pt x="111960" y="28807"/>
                  </a:cubicBezTo>
                  <a:close/>
                  <a:moveTo>
                    <a:pt x="135794" y="29152"/>
                  </a:moveTo>
                  <a:cubicBezTo>
                    <a:pt x="135738" y="29152"/>
                    <a:pt x="135682" y="29174"/>
                    <a:pt x="135630" y="29227"/>
                  </a:cubicBezTo>
                  <a:cubicBezTo>
                    <a:pt x="134985" y="29630"/>
                    <a:pt x="134313" y="30060"/>
                    <a:pt x="133640" y="30463"/>
                  </a:cubicBezTo>
                  <a:cubicBezTo>
                    <a:pt x="133479" y="30544"/>
                    <a:pt x="133425" y="30759"/>
                    <a:pt x="133533" y="30920"/>
                  </a:cubicBezTo>
                  <a:cubicBezTo>
                    <a:pt x="133587" y="31028"/>
                    <a:pt x="133694" y="31082"/>
                    <a:pt x="133829" y="31082"/>
                  </a:cubicBezTo>
                  <a:lnTo>
                    <a:pt x="133829" y="31055"/>
                  </a:lnTo>
                  <a:cubicBezTo>
                    <a:pt x="133882" y="31055"/>
                    <a:pt x="133936" y="31055"/>
                    <a:pt x="133990" y="31028"/>
                  </a:cubicBezTo>
                  <a:cubicBezTo>
                    <a:pt x="134662" y="30625"/>
                    <a:pt x="135334" y="30195"/>
                    <a:pt x="136006" y="29764"/>
                  </a:cubicBezTo>
                  <a:cubicBezTo>
                    <a:pt x="136294" y="29632"/>
                    <a:pt x="136053" y="29152"/>
                    <a:pt x="135794" y="29152"/>
                  </a:cubicBezTo>
                  <a:close/>
                  <a:moveTo>
                    <a:pt x="91982" y="31262"/>
                  </a:moveTo>
                  <a:cubicBezTo>
                    <a:pt x="91664" y="31262"/>
                    <a:pt x="91488" y="31751"/>
                    <a:pt x="91863" y="31915"/>
                  </a:cubicBezTo>
                  <a:cubicBezTo>
                    <a:pt x="92589" y="32238"/>
                    <a:pt x="93314" y="32507"/>
                    <a:pt x="94094" y="32748"/>
                  </a:cubicBezTo>
                  <a:lnTo>
                    <a:pt x="94175" y="32748"/>
                  </a:lnTo>
                  <a:lnTo>
                    <a:pt x="94175" y="32775"/>
                  </a:lnTo>
                  <a:cubicBezTo>
                    <a:pt x="94192" y="32777"/>
                    <a:pt x="94209" y="32778"/>
                    <a:pt x="94226" y="32778"/>
                  </a:cubicBezTo>
                  <a:cubicBezTo>
                    <a:pt x="94639" y="32778"/>
                    <a:pt x="94722" y="32155"/>
                    <a:pt x="94282" y="32103"/>
                  </a:cubicBezTo>
                  <a:cubicBezTo>
                    <a:pt x="93556" y="31861"/>
                    <a:pt x="92830" y="31592"/>
                    <a:pt x="92132" y="31297"/>
                  </a:cubicBezTo>
                  <a:cubicBezTo>
                    <a:pt x="92079" y="31272"/>
                    <a:pt x="92029" y="31262"/>
                    <a:pt x="91982" y="31262"/>
                  </a:cubicBezTo>
                  <a:close/>
                  <a:moveTo>
                    <a:pt x="107981" y="31288"/>
                  </a:moveTo>
                  <a:cubicBezTo>
                    <a:pt x="107934" y="31288"/>
                    <a:pt x="107884" y="31299"/>
                    <a:pt x="107832" y="31324"/>
                  </a:cubicBezTo>
                  <a:cubicBezTo>
                    <a:pt x="107133" y="31646"/>
                    <a:pt x="106407" y="31915"/>
                    <a:pt x="105681" y="32130"/>
                  </a:cubicBezTo>
                  <a:cubicBezTo>
                    <a:pt x="105493" y="32184"/>
                    <a:pt x="105385" y="32372"/>
                    <a:pt x="105439" y="32560"/>
                  </a:cubicBezTo>
                  <a:cubicBezTo>
                    <a:pt x="105493" y="32695"/>
                    <a:pt x="105627" y="32802"/>
                    <a:pt x="105789" y="32802"/>
                  </a:cubicBezTo>
                  <a:cubicBezTo>
                    <a:pt x="105815" y="32775"/>
                    <a:pt x="105842" y="32775"/>
                    <a:pt x="105869" y="32775"/>
                  </a:cubicBezTo>
                  <a:cubicBezTo>
                    <a:pt x="106622" y="32533"/>
                    <a:pt x="107375" y="32265"/>
                    <a:pt x="108101" y="31942"/>
                  </a:cubicBezTo>
                  <a:cubicBezTo>
                    <a:pt x="108452" y="31778"/>
                    <a:pt x="108293" y="31288"/>
                    <a:pt x="107981" y="31288"/>
                  </a:cubicBezTo>
                  <a:close/>
                  <a:moveTo>
                    <a:pt x="131814" y="31562"/>
                  </a:moveTo>
                  <a:cubicBezTo>
                    <a:pt x="131754" y="31562"/>
                    <a:pt x="131690" y="31580"/>
                    <a:pt x="131624" y="31619"/>
                  </a:cubicBezTo>
                  <a:cubicBezTo>
                    <a:pt x="130952" y="31996"/>
                    <a:pt x="130253" y="32372"/>
                    <a:pt x="129581" y="32722"/>
                  </a:cubicBezTo>
                  <a:cubicBezTo>
                    <a:pt x="129258" y="32883"/>
                    <a:pt x="129366" y="33367"/>
                    <a:pt x="129715" y="33367"/>
                  </a:cubicBezTo>
                  <a:cubicBezTo>
                    <a:pt x="129769" y="33367"/>
                    <a:pt x="129823" y="33340"/>
                    <a:pt x="129877" y="33313"/>
                  </a:cubicBezTo>
                  <a:cubicBezTo>
                    <a:pt x="130576" y="32964"/>
                    <a:pt x="131275" y="32587"/>
                    <a:pt x="131974" y="32211"/>
                  </a:cubicBezTo>
                  <a:cubicBezTo>
                    <a:pt x="132288" y="32009"/>
                    <a:pt x="132115" y="31562"/>
                    <a:pt x="131814" y="31562"/>
                  </a:cubicBezTo>
                  <a:close/>
                  <a:moveTo>
                    <a:pt x="96467" y="32634"/>
                  </a:moveTo>
                  <a:cubicBezTo>
                    <a:pt x="96073" y="32634"/>
                    <a:pt x="96000" y="33237"/>
                    <a:pt x="96406" y="33313"/>
                  </a:cubicBezTo>
                  <a:cubicBezTo>
                    <a:pt x="97186" y="33447"/>
                    <a:pt x="97992" y="33555"/>
                    <a:pt x="98799" y="33582"/>
                  </a:cubicBezTo>
                  <a:cubicBezTo>
                    <a:pt x="98808" y="33582"/>
                    <a:pt x="98816" y="33583"/>
                    <a:pt x="98825" y="33583"/>
                  </a:cubicBezTo>
                  <a:cubicBezTo>
                    <a:pt x="99257" y="33583"/>
                    <a:pt x="99274" y="32936"/>
                    <a:pt x="98826" y="32910"/>
                  </a:cubicBezTo>
                  <a:cubicBezTo>
                    <a:pt x="98046" y="32856"/>
                    <a:pt x="97293" y="32775"/>
                    <a:pt x="96540" y="32641"/>
                  </a:cubicBezTo>
                  <a:cubicBezTo>
                    <a:pt x="96515" y="32636"/>
                    <a:pt x="96490" y="32634"/>
                    <a:pt x="96467" y="32634"/>
                  </a:cubicBezTo>
                  <a:close/>
                  <a:moveTo>
                    <a:pt x="99592" y="31781"/>
                  </a:moveTo>
                  <a:cubicBezTo>
                    <a:pt x="99347" y="31781"/>
                    <a:pt x="99113" y="32070"/>
                    <a:pt x="99310" y="32345"/>
                  </a:cubicBezTo>
                  <a:cubicBezTo>
                    <a:pt x="99793" y="32964"/>
                    <a:pt x="100331" y="33582"/>
                    <a:pt x="100923" y="34146"/>
                  </a:cubicBezTo>
                  <a:cubicBezTo>
                    <a:pt x="100976" y="34200"/>
                    <a:pt x="101057" y="34227"/>
                    <a:pt x="101138" y="34227"/>
                  </a:cubicBezTo>
                  <a:cubicBezTo>
                    <a:pt x="101433" y="34227"/>
                    <a:pt x="101595" y="33851"/>
                    <a:pt x="101380" y="33663"/>
                  </a:cubicBezTo>
                  <a:lnTo>
                    <a:pt x="101326" y="33609"/>
                  </a:lnTo>
                  <a:cubicBezTo>
                    <a:pt x="102079" y="33555"/>
                    <a:pt x="102831" y="33447"/>
                    <a:pt x="103557" y="33340"/>
                  </a:cubicBezTo>
                  <a:cubicBezTo>
                    <a:pt x="103745" y="33286"/>
                    <a:pt x="103880" y="33125"/>
                    <a:pt x="103853" y="32937"/>
                  </a:cubicBezTo>
                  <a:cubicBezTo>
                    <a:pt x="103805" y="32768"/>
                    <a:pt x="103670" y="32664"/>
                    <a:pt x="103506" y="32664"/>
                  </a:cubicBezTo>
                  <a:cubicBezTo>
                    <a:pt x="103488" y="32664"/>
                    <a:pt x="103469" y="32665"/>
                    <a:pt x="103450" y="32668"/>
                  </a:cubicBezTo>
                  <a:cubicBezTo>
                    <a:pt x="102697" y="32802"/>
                    <a:pt x="101917" y="32883"/>
                    <a:pt x="101165" y="32937"/>
                  </a:cubicBezTo>
                  <a:cubicBezTo>
                    <a:pt x="101030" y="32937"/>
                    <a:pt x="100923" y="33017"/>
                    <a:pt x="100869" y="33125"/>
                  </a:cubicBezTo>
                  <a:cubicBezTo>
                    <a:pt x="100519" y="32748"/>
                    <a:pt x="100170" y="32345"/>
                    <a:pt x="99847" y="31915"/>
                  </a:cubicBezTo>
                  <a:cubicBezTo>
                    <a:pt x="99775" y="31821"/>
                    <a:pt x="99683" y="31781"/>
                    <a:pt x="99592" y="31781"/>
                  </a:cubicBezTo>
                  <a:close/>
                  <a:moveTo>
                    <a:pt x="127624" y="33725"/>
                  </a:moveTo>
                  <a:cubicBezTo>
                    <a:pt x="127572" y="33725"/>
                    <a:pt x="127516" y="33739"/>
                    <a:pt x="127457" y="33770"/>
                  </a:cubicBezTo>
                  <a:cubicBezTo>
                    <a:pt x="127027" y="33958"/>
                    <a:pt x="126570" y="34173"/>
                    <a:pt x="126140" y="34362"/>
                  </a:cubicBezTo>
                  <a:lnTo>
                    <a:pt x="125333" y="34738"/>
                  </a:lnTo>
                  <a:cubicBezTo>
                    <a:pt x="125011" y="34872"/>
                    <a:pt x="125091" y="35356"/>
                    <a:pt x="125468" y="35356"/>
                  </a:cubicBezTo>
                  <a:cubicBezTo>
                    <a:pt x="125495" y="35356"/>
                    <a:pt x="125548" y="35356"/>
                    <a:pt x="125575" y="35329"/>
                  </a:cubicBezTo>
                  <a:lnTo>
                    <a:pt x="126409" y="34980"/>
                  </a:lnTo>
                  <a:cubicBezTo>
                    <a:pt x="126866" y="34792"/>
                    <a:pt x="127296" y="34577"/>
                    <a:pt x="127753" y="34362"/>
                  </a:cubicBezTo>
                  <a:cubicBezTo>
                    <a:pt x="128098" y="34201"/>
                    <a:pt x="127931" y="33725"/>
                    <a:pt x="127624" y="33725"/>
                  </a:cubicBezTo>
                  <a:close/>
                  <a:moveTo>
                    <a:pt x="102927" y="35050"/>
                  </a:moveTo>
                  <a:cubicBezTo>
                    <a:pt x="102828" y="35050"/>
                    <a:pt x="102735" y="35098"/>
                    <a:pt x="102670" y="35195"/>
                  </a:cubicBezTo>
                  <a:cubicBezTo>
                    <a:pt x="102562" y="35356"/>
                    <a:pt x="102589" y="35544"/>
                    <a:pt x="102751" y="35652"/>
                  </a:cubicBezTo>
                  <a:cubicBezTo>
                    <a:pt x="103396" y="36136"/>
                    <a:pt x="104095" y="36539"/>
                    <a:pt x="104821" y="36889"/>
                  </a:cubicBezTo>
                  <a:cubicBezTo>
                    <a:pt x="104848" y="36915"/>
                    <a:pt x="104901" y="36915"/>
                    <a:pt x="104955" y="36915"/>
                  </a:cubicBezTo>
                  <a:cubicBezTo>
                    <a:pt x="105305" y="36915"/>
                    <a:pt x="105439" y="36432"/>
                    <a:pt x="105116" y="36270"/>
                  </a:cubicBezTo>
                  <a:cubicBezTo>
                    <a:pt x="104417" y="35948"/>
                    <a:pt x="103745" y="35544"/>
                    <a:pt x="103127" y="35114"/>
                  </a:cubicBezTo>
                  <a:cubicBezTo>
                    <a:pt x="103063" y="35071"/>
                    <a:pt x="102994" y="35050"/>
                    <a:pt x="102927" y="35050"/>
                  </a:cubicBezTo>
                  <a:close/>
                  <a:moveTo>
                    <a:pt x="123293" y="35572"/>
                  </a:moveTo>
                  <a:cubicBezTo>
                    <a:pt x="123251" y="35572"/>
                    <a:pt x="123205" y="35580"/>
                    <a:pt x="123156" y="35598"/>
                  </a:cubicBezTo>
                  <a:cubicBezTo>
                    <a:pt x="122403" y="35867"/>
                    <a:pt x="121677" y="36109"/>
                    <a:pt x="120951" y="36351"/>
                  </a:cubicBezTo>
                  <a:cubicBezTo>
                    <a:pt x="120512" y="36403"/>
                    <a:pt x="120594" y="37026"/>
                    <a:pt x="121008" y="37026"/>
                  </a:cubicBezTo>
                  <a:cubicBezTo>
                    <a:pt x="121024" y="37026"/>
                    <a:pt x="121041" y="37025"/>
                    <a:pt x="121059" y="37023"/>
                  </a:cubicBezTo>
                  <a:cubicBezTo>
                    <a:pt x="121086" y="37023"/>
                    <a:pt x="121112" y="36996"/>
                    <a:pt x="121166" y="36996"/>
                  </a:cubicBezTo>
                  <a:cubicBezTo>
                    <a:pt x="121892" y="36754"/>
                    <a:pt x="122645" y="36485"/>
                    <a:pt x="123398" y="36217"/>
                  </a:cubicBezTo>
                  <a:cubicBezTo>
                    <a:pt x="123755" y="36074"/>
                    <a:pt x="123627" y="35572"/>
                    <a:pt x="123293" y="35572"/>
                  </a:cubicBezTo>
                  <a:close/>
                  <a:moveTo>
                    <a:pt x="118809" y="36978"/>
                  </a:moveTo>
                  <a:cubicBezTo>
                    <a:pt x="118773" y="36978"/>
                    <a:pt x="118734" y="36984"/>
                    <a:pt x="118693" y="36996"/>
                  </a:cubicBezTo>
                  <a:cubicBezTo>
                    <a:pt x="117940" y="37184"/>
                    <a:pt x="117161" y="37319"/>
                    <a:pt x="116435" y="37453"/>
                  </a:cubicBezTo>
                  <a:cubicBezTo>
                    <a:pt x="115987" y="37480"/>
                    <a:pt x="116029" y="38126"/>
                    <a:pt x="116462" y="38126"/>
                  </a:cubicBezTo>
                  <a:cubicBezTo>
                    <a:pt x="116471" y="38126"/>
                    <a:pt x="116479" y="38126"/>
                    <a:pt x="116488" y="38125"/>
                  </a:cubicBezTo>
                  <a:lnTo>
                    <a:pt x="116542" y="38125"/>
                  </a:lnTo>
                  <a:cubicBezTo>
                    <a:pt x="117295" y="37991"/>
                    <a:pt x="118075" y="37830"/>
                    <a:pt x="118881" y="37641"/>
                  </a:cubicBezTo>
                  <a:cubicBezTo>
                    <a:pt x="119272" y="37544"/>
                    <a:pt x="119174" y="36978"/>
                    <a:pt x="118809" y="36978"/>
                  </a:cubicBezTo>
                  <a:close/>
                  <a:moveTo>
                    <a:pt x="107146" y="37065"/>
                  </a:moveTo>
                  <a:cubicBezTo>
                    <a:pt x="106785" y="37065"/>
                    <a:pt x="106655" y="37623"/>
                    <a:pt x="107052" y="37722"/>
                  </a:cubicBezTo>
                  <a:cubicBezTo>
                    <a:pt x="107832" y="37964"/>
                    <a:pt x="108611" y="38125"/>
                    <a:pt x="109418" y="38233"/>
                  </a:cubicBezTo>
                  <a:lnTo>
                    <a:pt x="109472" y="38233"/>
                  </a:lnTo>
                  <a:lnTo>
                    <a:pt x="109445" y="38260"/>
                  </a:lnTo>
                  <a:cubicBezTo>
                    <a:pt x="109454" y="38260"/>
                    <a:pt x="109463" y="38260"/>
                    <a:pt x="109471" y="38260"/>
                  </a:cubicBezTo>
                  <a:cubicBezTo>
                    <a:pt x="109904" y="38260"/>
                    <a:pt x="109947" y="37614"/>
                    <a:pt x="109499" y="37588"/>
                  </a:cubicBezTo>
                  <a:cubicBezTo>
                    <a:pt x="108746" y="37453"/>
                    <a:pt x="107993" y="37292"/>
                    <a:pt x="107240" y="37077"/>
                  </a:cubicBezTo>
                  <a:cubicBezTo>
                    <a:pt x="107207" y="37069"/>
                    <a:pt x="107176" y="37065"/>
                    <a:pt x="107146" y="37065"/>
                  </a:cubicBezTo>
                  <a:close/>
                  <a:moveTo>
                    <a:pt x="114170" y="37745"/>
                  </a:moveTo>
                  <a:cubicBezTo>
                    <a:pt x="114155" y="37745"/>
                    <a:pt x="114139" y="37747"/>
                    <a:pt x="114123" y="37749"/>
                  </a:cubicBezTo>
                  <a:cubicBezTo>
                    <a:pt x="113370" y="37803"/>
                    <a:pt x="112590" y="37803"/>
                    <a:pt x="111811" y="37803"/>
                  </a:cubicBezTo>
                  <a:cubicBezTo>
                    <a:pt x="111802" y="37802"/>
                    <a:pt x="111793" y="37802"/>
                    <a:pt x="111784" y="37802"/>
                  </a:cubicBezTo>
                  <a:cubicBezTo>
                    <a:pt x="111354" y="37802"/>
                    <a:pt x="111362" y="38448"/>
                    <a:pt x="111784" y="38475"/>
                  </a:cubicBezTo>
                  <a:lnTo>
                    <a:pt x="112456" y="38475"/>
                  </a:lnTo>
                  <a:cubicBezTo>
                    <a:pt x="113020" y="38475"/>
                    <a:pt x="113612" y="38448"/>
                    <a:pt x="114176" y="38421"/>
                  </a:cubicBezTo>
                  <a:cubicBezTo>
                    <a:pt x="114365" y="38394"/>
                    <a:pt x="114499" y="38233"/>
                    <a:pt x="114499" y="38045"/>
                  </a:cubicBezTo>
                  <a:cubicBezTo>
                    <a:pt x="114474" y="37873"/>
                    <a:pt x="114337" y="37745"/>
                    <a:pt x="114170" y="3774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20" name="Google Shape;420;p83"/>
            <p:cNvGrpSpPr/>
            <p:nvPr/>
          </p:nvGrpSpPr>
          <p:grpSpPr>
            <a:xfrm rot="-3134587">
              <a:off x="4760" y="976871"/>
              <a:ext cx="876161" cy="882417"/>
              <a:chOff x="658235" y="-75291"/>
              <a:chExt cx="876179" cy="882435"/>
            </a:xfrm>
          </p:grpSpPr>
          <p:sp>
            <p:nvSpPr>
              <p:cNvPr id="421" name="Google Shape;421;p83"/>
              <p:cNvSpPr/>
              <p:nvPr/>
            </p:nvSpPr>
            <p:spPr>
              <a:xfrm rot="4281618">
                <a:off x="1263725" y="505541"/>
                <a:ext cx="72596" cy="169268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83"/>
              <p:cNvSpPr/>
              <p:nvPr/>
            </p:nvSpPr>
            <p:spPr>
              <a:xfrm rot="3631212">
                <a:off x="786705" y="505672"/>
                <a:ext cx="241317" cy="161995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83"/>
              <p:cNvSpPr/>
              <p:nvPr/>
            </p:nvSpPr>
            <p:spPr>
              <a:xfrm rot="3631212">
                <a:off x="757171" y="93544"/>
                <a:ext cx="144445" cy="168119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83"/>
              <p:cNvSpPr/>
              <p:nvPr/>
            </p:nvSpPr>
            <p:spPr>
              <a:xfrm rot="3631212">
                <a:off x="852787" y="122967"/>
                <a:ext cx="149845" cy="189544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83"/>
              <p:cNvSpPr/>
              <p:nvPr/>
            </p:nvSpPr>
            <p:spPr>
              <a:xfrm rot="3631212">
                <a:off x="1217049" y="401487"/>
                <a:ext cx="72598" cy="203843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83"/>
              <p:cNvSpPr/>
              <p:nvPr/>
            </p:nvSpPr>
            <p:spPr>
              <a:xfrm rot="3631212">
                <a:off x="801446" y="-5599"/>
                <a:ext cx="368313" cy="422086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83"/>
              <p:cNvSpPr/>
              <p:nvPr/>
            </p:nvSpPr>
            <p:spPr>
              <a:xfrm rot="3631212">
                <a:off x="770125" y="-25945"/>
                <a:ext cx="399237" cy="489984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83"/>
              <p:cNvSpPr/>
              <p:nvPr/>
            </p:nvSpPr>
            <p:spPr>
              <a:xfrm rot="3631212">
                <a:off x="1032118" y="356678"/>
                <a:ext cx="455685" cy="236592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83"/>
              <p:cNvSpPr/>
              <p:nvPr/>
            </p:nvSpPr>
            <p:spPr>
              <a:xfrm rot="3631212">
                <a:off x="1012379" y="345456"/>
                <a:ext cx="489309" cy="333364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83"/>
              <p:cNvSpPr/>
              <p:nvPr/>
            </p:nvSpPr>
            <p:spPr>
              <a:xfrm rot="3631212">
                <a:off x="931600" y="-59640"/>
                <a:ext cx="359263" cy="769149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83"/>
              <p:cNvSpPr/>
              <p:nvPr/>
            </p:nvSpPr>
            <p:spPr>
              <a:xfrm rot="3631212">
                <a:off x="1264499" y="54319"/>
                <a:ext cx="126021" cy="90572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4"/>
          <p:cNvSpPr txBox="1">
            <a:spLocks noGrp="1"/>
          </p:cNvSpPr>
          <p:nvPr>
            <p:ph type="title"/>
          </p:nvPr>
        </p:nvSpPr>
        <p:spPr>
          <a:xfrm>
            <a:off x="3367950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54"/>
          <p:cNvSpPr txBox="1">
            <a:spLocks noGrp="1"/>
          </p:cNvSpPr>
          <p:nvPr>
            <p:ph type="title" idx="2"/>
          </p:nvPr>
        </p:nvSpPr>
        <p:spPr>
          <a:xfrm>
            <a:off x="3367950" y="1074800"/>
            <a:ext cx="11535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54"/>
          <p:cNvSpPr txBox="1">
            <a:spLocks noGrp="1"/>
          </p:cNvSpPr>
          <p:nvPr>
            <p:ph type="subTitle" idx="1"/>
          </p:nvPr>
        </p:nvSpPr>
        <p:spPr>
          <a:xfrm>
            <a:off x="3367950" y="3488270"/>
            <a:ext cx="5067600" cy="42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rgbClr val="C8F2F3">
                <a:alpha val="45490"/>
              </a:srgbClr>
            </a:gs>
            <a:gs pos="13000">
              <a:srgbClr val="A6906A">
                <a:alpha val="41176"/>
              </a:srgbClr>
            </a:gs>
            <a:gs pos="23000">
              <a:srgbClr val="A6906A">
                <a:alpha val="67058"/>
              </a:srgbClr>
            </a:gs>
            <a:gs pos="73000">
              <a:srgbClr val="2B93B3">
                <a:alpha val="78823"/>
              </a:srgbClr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5"/>
          <p:cNvSpPr txBox="1">
            <a:spLocks noGrp="1"/>
          </p:cNvSpPr>
          <p:nvPr>
            <p:ph type="title"/>
          </p:nvPr>
        </p:nvSpPr>
        <p:spPr>
          <a:xfrm>
            <a:off x="732863" y="1343350"/>
            <a:ext cx="37446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6" name="Google Shape;76;p55"/>
          <p:cNvSpPr txBox="1">
            <a:spLocks noGrp="1"/>
          </p:cNvSpPr>
          <p:nvPr>
            <p:ph type="subTitle" idx="1"/>
          </p:nvPr>
        </p:nvSpPr>
        <p:spPr>
          <a:xfrm>
            <a:off x="732875" y="2250950"/>
            <a:ext cx="3744600" cy="15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7" name="Google Shape;77;p55"/>
          <p:cNvSpPr>
            <a:spLocks noGrp="1"/>
          </p:cNvSpPr>
          <p:nvPr>
            <p:ph type="pic" idx="2"/>
          </p:nvPr>
        </p:nvSpPr>
        <p:spPr>
          <a:xfrm>
            <a:off x="5134996" y="995400"/>
            <a:ext cx="3152700" cy="3152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8" name="Google Shape;78;p55"/>
          <p:cNvSpPr/>
          <p:nvPr/>
        </p:nvSpPr>
        <p:spPr>
          <a:xfrm rot="1309777">
            <a:off x="7252177" y="176275"/>
            <a:ext cx="2588202" cy="805321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55"/>
          <p:cNvSpPr/>
          <p:nvPr/>
        </p:nvSpPr>
        <p:spPr>
          <a:xfrm rot="1888934">
            <a:off x="-282787" y="4445831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6"/>
          <p:cNvSpPr txBox="1">
            <a:spLocks noGrp="1"/>
          </p:cNvSpPr>
          <p:nvPr>
            <p:ph type="subTitle" idx="1"/>
          </p:nvPr>
        </p:nvSpPr>
        <p:spPr>
          <a:xfrm>
            <a:off x="720000" y="2680084"/>
            <a:ext cx="23364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2" name="Google Shape;82;p56"/>
          <p:cNvSpPr txBox="1">
            <a:spLocks noGrp="1"/>
          </p:cNvSpPr>
          <p:nvPr>
            <p:ph type="subTitle" idx="2"/>
          </p:nvPr>
        </p:nvSpPr>
        <p:spPr>
          <a:xfrm>
            <a:off x="720000" y="3119846"/>
            <a:ext cx="2336400" cy="9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6"/>
          <p:cNvSpPr txBox="1">
            <a:spLocks noGrp="1"/>
          </p:cNvSpPr>
          <p:nvPr>
            <p:ph type="subTitle" idx="3"/>
          </p:nvPr>
        </p:nvSpPr>
        <p:spPr>
          <a:xfrm>
            <a:off x="3403800" y="3119846"/>
            <a:ext cx="2336400" cy="9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6"/>
          <p:cNvSpPr txBox="1">
            <a:spLocks noGrp="1"/>
          </p:cNvSpPr>
          <p:nvPr>
            <p:ph type="subTitle" idx="4"/>
          </p:nvPr>
        </p:nvSpPr>
        <p:spPr>
          <a:xfrm>
            <a:off x="6087600" y="3119846"/>
            <a:ext cx="2336400" cy="9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56"/>
          <p:cNvSpPr txBox="1">
            <a:spLocks noGrp="1"/>
          </p:cNvSpPr>
          <p:nvPr>
            <p:ph type="subTitle" idx="5"/>
          </p:nvPr>
        </p:nvSpPr>
        <p:spPr>
          <a:xfrm>
            <a:off x="3403800" y="2680084"/>
            <a:ext cx="23364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6" name="Google Shape;86;p56"/>
          <p:cNvSpPr txBox="1">
            <a:spLocks noGrp="1"/>
          </p:cNvSpPr>
          <p:nvPr>
            <p:ph type="subTitle" idx="6"/>
          </p:nvPr>
        </p:nvSpPr>
        <p:spPr>
          <a:xfrm>
            <a:off x="6087600" y="2680084"/>
            <a:ext cx="23364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7" name="Google Shape;87;p5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6"/>
          <p:cNvSpPr/>
          <p:nvPr/>
        </p:nvSpPr>
        <p:spPr>
          <a:xfrm rot="281717" flipH="1">
            <a:off x="5918445" y="-54298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56"/>
          <p:cNvSpPr/>
          <p:nvPr/>
        </p:nvSpPr>
        <p:spPr>
          <a:xfrm rot="-452126" flipH="1">
            <a:off x="-490944" y="-256636"/>
            <a:ext cx="3265477" cy="1016110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56"/>
          <p:cNvSpPr/>
          <p:nvPr/>
        </p:nvSpPr>
        <p:spPr>
          <a:xfrm rot="-358091" flipH="1">
            <a:off x="4231049" y="4613620"/>
            <a:ext cx="2776247" cy="822503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56"/>
          <p:cNvSpPr/>
          <p:nvPr/>
        </p:nvSpPr>
        <p:spPr>
          <a:xfrm flipH="1">
            <a:off x="-604543" y="1350385"/>
            <a:ext cx="1685413" cy="84518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" name="Google Shape;92;p56"/>
          <p:cNvGrpSpPr/>
          <p:nvPr/>
        </p:nvGrpSpPr>
        <p:grpSpPr>
          <a:xfrm rot="-1808061" flipH="1">
            <a:off x="-1529827" y="407455"/>
            <a:ext cx="3202402" cy="3333295"/>
            <a:chOff x="-3854900" y="912625"/>
            <a:chExt cx="3202589" cy="3333490"/>
          </a:xfrm>
        </p:grpSpPr>
        <p:sp>
          <p:nvSpPr>
            <p:cNvPr id="93" name="Google Shape;93;p56"/>
            <p:cNvSpPr/>
            <p:nvPr/>
          </p:nvSpPr>
          <p:spPr>
            <a:xfrm rot="2948410">
              <a:off x="-3710880" y="2065497"/>
              <a:ext cx="3151249" cy="119568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56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56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56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56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56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56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56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56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6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56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6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56"/>
          <p:cNvGrpSpPr/>
          <p:nvPr/>
        </p:nvGrpSpPr>
        <p:grpSpPr>
          <a:xfrm rot="-3534451">
            <a:off x="8047325" y="-625574"/>
            <a:ext cx="3447424" cy="3845817"/>
            <a:chOff x="3643264" y="2643113"/>
            <a:chExt cx="3447564" cy="3845973"/>
          </a:xfrm>
        </p:grpSpPr>
        <p:sp>
          <p:nvSpPr>
            <p:cNvPr id="106" name="Google Shape;106;p56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7" name="Google Shape;107;p56"/>
            <p:cNvGrpSpPr/>
            <p:nvPr/>
          </p:nvGrpSpPr>
          <p:grpSpPr>
            <a:xfrm>
              <a:off x="3643264" y="2643113"/>
              <a:ext cx="3447564" cy="3845973"/>
              <a:chOff x="-8313661" y="1989700"/>
              <a:chExt cx="3447564" cy="3845973"/>
            </a:xfrm>
          </p:grpSpPr>
          <p:sp>
            <p:nvSpPr>
              <p:cNvPr id="108" name="Google Shape;108;p56"/>
              <p:cNvSpPr/>
              <p:nvPr/>
            </p:nvSpPr>
            <p:spPr>
              <a:xfrm rot="1918319">
                <a:off x="-7822169" y="2815047"/>
                <a:ext cx="2464579" cy="2562478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56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56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56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56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56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56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56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56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56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56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4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7"/>
          <p:cNvSpPr txBox="1">
            <a:spLocks noGrp="1"/>
          </p:cNvSpPr>
          <p:nvPr>
            <p:ph type="title"/>
          </p:nvPr>
        </p:nvSpPr>
        <p:spPr>
          <a:xfrm>
            <a:off x="691425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57"/>
          <p:cNvSpPr txBox="1">
            <a:spLocks noGrp="1"/>
          </p:cNvSpPr>
          <p:nvPr>
            <p:ph type="title" idx="2"/>
          </p:nvPr>
        </p:nvSpPr>
        <p:spPr>
          <a:xfrm>
            <a:off x="691425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57"/>
          <p:cNvSpPr txBox="1">
            <a:spLocks noGrp="1"/>
          </p:cNvSpPr>
          <p:nvPr>
            <p:ph type="subTitle" idx="1"/>
          </p:nvPr>
        </p:nvSpPr>
        <p:spPr>
          <a:xfrm>
            <a:off x="691425" y="3488270"/>
            <a:ext cx="5067600" cy="42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57"/>
          <p:cNvSpPr/>
          <p:nvPr/>
        </p:nvSpPr>
        <p:spPr>
          <a:xfrm rot="243336">
            <a:off x="1828277" y="-321045"/>
            <a:ext cx="3773414" cy="1141604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58"/>
          <p:cNvSpPr/>
          <p:nvPr/>
        </p:nvSpPr>
        <p:spPr>
          <a:xfrm rot="-186443" flipH="1">
            <a:off x="5981914" y="-170934"/>
            <a:ext cx="3721031" cy="1016144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58"/>
          <p:cNvSpPr/>
          <p:nvPr/>
        </p:nvSpPr>
        <p:spPr>
          <a:xfrm rot="-233471" flipH="1">
            <a:off x="3420761" y="4665570"/>
            <a:ext cx="2776223" cy="822524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58"/>
          <p:cNvSpPr/>
          <p:nvPr/>
        </p:nvSpPr>
        <p:spPr>
          <a:xfrm flipH="1">
            <a:off x="-446462" y="7"/>
            <a:ext cx="3265479" cy="1016111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" name="Google Shape;129;p58"/>
          <p:cNvGrpSpPr/>
          <p:nvPr/>
        </p:nvGrpSpPr>
        <p:grpSpPr>
          <a:xfrm rot="-5733639" flipH="1">
            <a:off x="7205153" y="1369503"/>
            <a:ext cx="3854923" cy="1195707"/>
            <a:chOff x="-3854900" y="873625"/>
            <a:chExt cx="3854900" cy="1195700"/>
          </a:xfrm>
        </p:grpSpPr>
        <p:sp>
          <p:nvSpPr>
            <p:cNvPr id="130" name="Google Shape;130;p58"/>
            <p:cNvSpPr/>
            <p:nvPr/>
          </p:nvSpPr>
          <p:spPr>
            <a:xfrm>
              <a:off x="-3151300" y="873625"/>
              <a:ext cx="3151300" cy="119570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58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58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58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58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58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58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8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58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58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58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58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" name="Google Shape;142;p58"/>
          <p:cNvGrpSpPr/>
          <p:nvPr/>
        </p:nvGrpSpPr>
        <p:grpSpPr>
          <a:xfrm rot="875112" flipH="1">
            <a:off x="-1758332" y="3205080"/>
            <a:ext cx="2464411" cy="3153558"/>
            <a:chOff x="4839100" y="2643113"/>
            <a:chExt cx="2464600" cy="3153800"/>
          </a:xfrm>
        </p:grpSpPr>
        <p:sp>
          <p:nvSpPr>
            <p:cNvPr id="143" name="Google Shape;143;p58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4" name="Google Shape;144;p58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145" name="Google Shape;145;p58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58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58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58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58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58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58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58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58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58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58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59"/>
          <p:cNvSpPr/>
          <p:nvPr/>
        </p:nvSpPr>
        <p:spPr>
          <a:xfrm rot="-392443">
            <a:off x="7579771" y="36792"/>
            <a:ext cx="1685379" cy="845170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59"/>
          <p:cNvSpPr/>
          <p:nvPr/>
        </p:nvSpPr>
        <p:spPr>
          <a:xfrm>
            <a:off x="-700570" y="31427"/>
            <a:ext cx="3720906" cy="1016110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0" name="Google Shape;160;p59"/>
          <p:cNvGrpSpPr/>
          <p:nvPr/>
        </p:nvGrpSpPr>
        <p:grpSpPr>
          <a:xfrm rot="-3534451">
            <a:off x="8610743" y="-969360"/>
            <a:ext cx="2464500" cy="3153672"/>
            <a:chOff x="4839100" y="2643113"/>
            <a:chExt cx="2464600" cy="3153800"/>
          </a:xfrm>
        </p:grpSpPr>
        <p:sp>
          <p:nvSpPr>
            <p:cNvPr id="161" name="Google Shape;161;p59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2" name="Google Shape;162;p59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163" name="Google Shape;163;p59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59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59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59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59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59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59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59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59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59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59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Staatliches"/>
              <a:buNone/>
              <a:defRPr sz="40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5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jari"/>
              <a:buChar char="●"/>
              <a:defRPr sz="18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○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■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○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■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○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■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rgbClr val="57B8D5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"/>
          <p:cNvSpPr/>
          <p:nvPr/>
        </p:nvSpPr>
        <p:spPr>
          <a:xfrm>
            <a:off x="-209602" y="3066929"/>
            <a:ext cx="9639558" cy="9639617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1"/>
          <p:cNvSpPr/>
          <p:nvPr/>
        </p:nvSpPr>
        <p:spPr>
          <a:xfrm>
            <a:off x="76200" y="3333877"/>
            <a:ext cx="9143987" cy="9144044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1"/>
          <p:cNvSpPr txBox="1">
            <a:spLocks noGrp="1"/>
          </p:cNvSpPr>
          <p:nvPr>
            <p:ph type="ctrTitle"/>
          </p:nvPr>
        </p:nvSpPr>
        <p:spPr>
          <a:xfrm>
            <a:off x="1121700" y="539500"/>
            <a:ext cx="6900600" cy="18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7500" b="1">
                <a:latin typeface="Consolas"/>
                <a:ea typeface="Consolas"/>
                <a:cs typeface="Consolas"/>
                <a:sym typeface="Consolas"/>
              </a:rPr>
              <a:t>여행 지기</a:t>
            </a:r>
            <a:endParaRPr sz="5600" b="1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1"/>
          <p:cNvSpPr txBox="1">
            <a:spLocks noGrp="1"/>
          </p:cNvSpPr>
          <p:nvPr>
            <p:ph type="subTitle" idx="1"/>
          </p:nvPr>
        </p:nvSpPr>
        <p:spPr>
          <a:xfrm>
            <a:off x="2187450" y="2435188"/>
            <a:ext cx="4769100" cy="386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맞춤 여행 경로 추천 및 정보 제공</a:t>
            </a:r>
            <a:endParaRPr/>
          </a:p>
        </p:txBody>
      </p:sp>
      <p:sp>
        <p:nvSpPr>
          <p:cNvPr id="440" name="Google Shape;440;p1"/>
          <p:cNvSpPr/>
          <p:nvPr/>
        </p:nvSpPr>
        <p:spPr>
          <a:xfrm rot="-811876">
            <a:off x="-1252611" y="3316768"/>
            <a:ext cx="4061713" cy="2590105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1"/>
          <p:cNvSpPr/>
          <p:nvPr/>
        </p:nvSpPr>
        <p:spPr>
          <a:xfrm rot="480266">
            <a:off x="7271193" y="2268868"/>
            <a:ext cx="2782778" cy="1265418"/>
          </a:xfrm>
          <a:custGeom>
            <a:avLst/>
            <a:gdLst/>
            <a:ahLst/>
            <a:cxnLst/>
            <a:rect l="l" t="t" r="r" b="b"/>
            <a:pathLst>
              <a:path w="37046" h="16846" extrusionOk="0">
                <a:moveTo>
                  <a:pt x="8435" y="1"/>
                </a:moveTo>
                <a:cubicBezTo>
                  <a:pt x="6701" y="1"/>
                  <a:pt x="5099" y="1569"/>
                  <a:pt x="5509" y="3585"/>
                </a:cubicBezTo>
                <a:cubicBezTo>
                  <a:pt x="4883" y="3466"/>
                  <a:pt x="3406" y="3263"/>
                  <a:pt x="2232" y="3263"/>
                </a:cubicBezTo>
                <a:cubicBezTo>
                  <a:pt x="1641" y="3263"/>
                  <a:pt x="1127" y="3314"/>
                  <a:pt x="835" y="3454"/>
                </a:cubicBezTo>
                <a:cubicBezTo>
                  <a:pt x="621" y="3537"/>
                  <a:pt x="442" y="3680"/>
                  <a:pt x="310" y="3871"/>
                </a:cubicBezTo>
                <a:cubicBezTo>
                  <a:pt x="0" y="4372"/>
                  <a:pt x="7298" y="4730"/>
                  <a:pt x="13486" y="7103"/>
                </a:cubicBezTo>
                <a:cubicBezTo>
                  <a:pt x="20104" y="9642"/>
                  <a:pt x="29643" y="13613"/>
                  <a:pt x="30192" y="14495"/>
                </a:cubicBezTo>
                <a:cubicBezTo>
                  <a:pt x="30824" y="15485"/>
                  <a:pt x="33173" y="16809"/>
                  <a:pt x="34293" y="16844"/>
                </a:cubicBezTo>
                <a:cubicBezTo>
                  <a:pt x="34315" y="16845"/>
                  <a:pt x="34336" y="16846"/>
                  <a:pt x="34357" y="16846"/>
                </a:cubicBezTo>
                <a:cubicBezTo>
                  <a:pt x="37045" y="16846"/>
                  <a:pt x="33831" y="10827"/>
                  <a:pt x="32624" y="9821"/>
                </a:cubicBezTo>
                <a:cubicBezTo>
                  <a:pt x="31515" y="8867"/>
                  <a:pt x="30144" y="8271"/>
                  <a:pt x="28689" y="8116"/>
                </a:cubicBezTo>
                <a:cubicBezTo>
                  <a:pt x="28676" y="8114"/>
                  <a:pt x="28657" y="8113"/>
                  <a:pt x="28633" y="8113"/>
                </a:cubicBezTo>
                <a:cubicBezTo>
                  <a:pt x="28038" y="8113"/>
                  <a:pt x="24407" y="8677"/>
                  <a:pt x="24659" y="8999"/>
                </a:cubicBezTo>
                <a:cubicBezTo>
                  <a:pt x="23858" y="8019"/>
                  <a:pt x="22667" y="7467"/>
                  <a:pt x="21421" y="7467"/>
                </a:cubicBezTo>
                <a:cubicBezTo>
                  <a:pt x="21257" y="7467"/>
                  <a:pt x="21092" y="7477"/>
                  <a:pt x="20927" y="7496"/>
                </a:cubicBezTo>
                <a:cubicBezTo>
                  <a:pt x="20742" y="4606"/>
                  <a:pt x="18326" y="2526"/>
                  <a:pt x="15635" y="2526"/>
                </a:cubicBezTo>
                <a:cubicBezTo>
                  <a:pt x="15029" y="2526"/>
                  <a:pt x="14408" y="2632"/>
                  <a:pt x="13796" y="2858"/>
                </a:cubicBezTo>
                <a:cubicBezTo>
                  <a:pt x="14164" y="1342"/>
                  <a:pt x="13032" y="212"/>
                  <a:pt x="11724" y="212"/>
                </a:cubicBezTo>
                <a:cubicBezTo>
                  <a:pt x="11252" y="212"/>
                  <a:pt x="10758" y="359"/>
                  <a:pt x="10303" y="688"/>
                </a:cubicBezTo>
                <a:cubicBezTo>
                  <a:pt x="9724" y="211"/>
                  <a:pt x="9071" y="1"/>
                  <a:pt x="8435" y="1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1"/>
          <p:cNvSpPr/>
          <p:nvPr/>
        </p:nvSpPr>
        <p:spPr>
          <a:xfrm rot="1078774">
            <a:off x="7697365" y="4135395"/>
            <a:ext cx="1930422" cy="1265432"/>
          </a:xfrm>
          <a:custGeom>
            <a:avLst/>
            <a:gdLst/>
            <a:ahLst/>
            <a:cxnLst/>
            <a:rect l="l" t="t" r="r" b="b"/>
            <a:pathLst>
              <a:path w="21350" h="13995" extrusionOk="0">
                <a:moveTo>
                  <a:pt x="6772" y="0"/>
                </a:moveTo>
                <a:cubicBezTo>
                  <a:pt x="5893" y="0"/>
                  <a:pt x="5005" y="368"/>
                  <a:pt x="4365" y="1153"/>
                </a:cubicBezTo>
                <a:cubicBezTo>
                  <a:pt x="3759" y="597"/>
                  <a:pt x="2935" y="316"/>
                  <a:pt x="2112" y="316"/>
                </a:cubicBezTo>
                <a:cubicBezTo>
                  <a:pt x="1348" y="316"/>
                  <a:pt x="586" y="558"/>
                  <a:pt x="1" y="1046"/>
                </a:cubicBezTo>
                <a:cubicBezTo>
                  <a:pt x="6427" y="2596"/>
                  <a:pt x="12234" y="6078"/>
                  <a:pt x="16622" y="11038"/>
                </a:cubicBezTo>
                <a:cubicBezTo>
                  <a:pt x="17278" y="11789"/>
                  <a:pt x="18101" y="13340"/>
                  <a:pt x="19019" y="13781"/>
                </a:cubicBezTo>
                <a:cubicBezTo>
                  <a:pt x="19328" y="13928"/>
                  <a:pt x="19582" y="13994"/>
                  <a:pt x="19788" y="13994"/>
                </a:cubicBezTo>
                <a:cubicBezTo>
                  <a:pt x="21350" y="13994"/>
                  <a:pt x="20188" y="10201"/>
                  <a:pt x="19556" y="9190"/>
                </a:cubicBezTo>
                <a:cubicBezTo>
                  <a:pt x="18206" y="7047"/>
                  <a:pt x="15877" y="5260"/>
                  <a:pt x="13438" y="5260"/>
                </a:cubicBezTo>
                <a:cubicBezTo>
                  <a:pt x="13054" y="5260"/>
                  <a:pt x="12668" y="5304"/>
                  <a:pt x="12282" y="5398"/>
                </a:cubicBezTo>
                <a:cubicBezTo>
                  <a:pt x="12342" y="4456"/>
                  <a:pt x="11746" y="3598"/>
                  <a:pt x="10851" y="3312"/>
                </a:cubicBezTo>
                <a:cubicBezTo>
                  <a:pt x="10613" y="3240"/>
                  <a:pt x="10350" y="3204"/>
                  <a:pt x="10160" y="3061"/>
                </a:cubicBezTo>
                <a:cubicBezTo>
                  <a:pt x="9909" y="2858"/>
                  <a:pt x="9850" y="2501"/>
                  <a:pt x="9754" y="2191"/>
                </a:cubicBezTo>
                <a:cubicBezTo>
                  <a:pt x="9316" y="783"/>
                  <a:pt x="8054" y="0"/>
                  <a:pt x="6772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1"/>
          <p:cNvSpPr/>
          <p:nvPr/>
        </p:nvSpPr>
        <p:spPr>
          <a:xfrm rot="-1712352">
            <a:off x="-1193252" y="1898999"/>
            <a:ext cx="2776217" cy="822515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1"/>
          <p:cNvSpPr/>
          <p:nvPr/>
        </p:nvSpPr>
        <p:spPr>
          <a:xfrm>
            <a:off x="7819873" y="1236085"/>
            <a:ext cx="1685413" cy="84518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5" name="Google Shape;445;p1"/>
          <p:cNvGrpSpPr/>
          <p:nvPr/>
        </p:nvGrpSpPr>
        <p:grpSpPr>
          <a:xfrm>
            <a:off x="440296" y="3716827"/>
            <a:ext cx="8340318" cy="8340318"/>
            <a:chOff x="-8385654" y="2991527"/>
            <a:chExt cx="7497589" cy="7497589"/>
          </a:xfrm>
        </p:grpSpPr>
        <p:sp>
          <p:nvSpPr>
            <p:cNvPr id="446" name="Google Shape;446;p1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1" name="Google Shape;451;p1"/>
          <p:cNvSpPr/>
          <p:nvPr/>
        </p:nvSpPr>
        <p:spPr>
          <a:xfrm>
            <a:off x="-3112799" y="1054931"/>
            <a:ext cx="1547220" cy="444465"/>
          </a:xfrm>
          <a:custGeom>
            <a:avLst/>
            <a:gdLst/>
            <a:ahLst/>
            <a:cxnLst/>
            <a:rect l="l" t="t" r="r" b="b"/>
            <a:pathLst>
              <a:path w="28893" h="8300" extrusionOk="0">
                <a:moveTo>
                  <a:pt x="10203" y="1"/>
                </a:moveTo>
                <a:cubicBezTo>
                  <a:pt x="10133" y="1"/>
                  <a:pt x="10063" y="5"/>
                  <a:pt x="9993" y="12"/>
                </a:cubicBezTo>
                <a:cubicBezTo>
                  <a:pt x="8634" y="156"/>
                  <a:pt x="7608" y="1348"/>
                  <a:pt x="7119" y="2624"/>
                </a:cubicBezTo>
                <a:cubicBezTo>
                  <a:pt x="7048" y="2827"/>
                  <a:pt x="3733" y="3339"/>
                  <a:pt x="3316" y="3470"/>
                </a:cubicBezTo>
                <a:cubicBezTo>
                  <a:pt x="2266" y="3804"/>
                  <a:pt x="776" y="4186"/>
                  <a:pt x="1" y="4949"/>
                </a:cubicBezTo>
                <a:cubicBezTo>
                  <a:pt x="57" y="4966"/>
                  <a:pt x="149" y="4974"/>
                  <a:pt x="271" y="4974"/>
                </a:cubicBezTo>
                <a:cubicBezTo>
                  <a:pt x="1152" y="4974"/>
                  <a:pt x="3597" y="4572"/>
                  <a:pt x="5546" y="4520"/>
                </a:cubicBezTo>
                <a:cubicBezTo>
                  <a:pt x="6425" y="4493"/>
                  <a:pt x="7240" y="4480"/>
                  <a:pt x="8008" y="4480"/>
                </a:cubicBezTo>
                <a:cubicBezTo>
                  <a:pt x="10374" y="4480"/>
                  <a:pt x="12285" y="4607"/>
                  <a:pt x="14202" y="4877"/>
                </a:cubicBezTo>
                <a:cubicBezTo>
                  <a:pt x="17171" y="5283"/>
                  <a:pt x="20116" y="5843"/>
                  <a:pt x="23026" y="6583"/>
                </a:cubicBezTo>
                <a:cubicBezTo>
                  <a:pt x="25065" y="7083"/>
                  <a:pt x="27354" y="7882"/>
                  <a:pt x="28892" y="8300"/>
                </a:cubicBezTo>
                <a:cubicBezTo>
                  <a:pt x="27509" y="6702"/>
                  <a:pt x="25554" y="5712"/>
                  <a:pt x="23443" y="5533"/>
                </a:cubicBezTo>
                <a:cubicBezTo>
                  <a:pt x="24027" y="5533"/>
                  <a:pt x="24409" y="4842"/>
                  <a:pt x="24302" y="4269"/>
                </a:cubicBezTo>
                <a:cubicBezTo>
                  <a:pt x="24183" y="3697"/>
                  <a:pt x="23729" y="3256"/>
                  <a:pt x="23252" y="2910"/>
                </a:cubicBezTo>
                <a:cubicBezTo>
                  <a:pt x="22293" y="2194"/>
                  <a:pt x="21122" y="1656"/>
                  <a:pt x="19921" y="1656"/>
                </a:cubicBezTo>
                <a:cubicBezTo>
                  <a:pt x="19883" y="1656"/>
                  <a:pt x="19845" y="1657"/>
                  <a:pt x="19806" y="1658"/>
                </a:cubicBezTo>
                <a:cubicBezTo>
                  <a:pt x="18554" y="1694"/>
                  <a:pt x="17291" y="2373"/>
                  <a:pt x="16790" y="3518"/>
                </a:cubicBezTo>
                <a:cubicBezTo>
                  <a:pt x="16450" y="2303"/>
                  <a:pt x="15369" y="1615"/>
                  <a:pt x="14267" y="1615"/>
                </a:cubicBezTo>
                <a:cubicBezTo>
                  <a:pt x="13553" y="1615"/>
                  <a:pt x="12829" y="1904"/>
                  <a:pt x="12294" y="2528"/>
                </a:cubicBezTo>
                <a:cubicBezTo>
                  <a:pt x="12758" y="1318"/>
                  <a:pt x="11495" y="1"/>
                  <a:pt x="102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2" name="Google Shape;452;p1"/>
          <p:cNvGrpSpPr/>
          <p:nvPr/>
        </p:nvGrpSpPr>
        <p:grpSpPr>
          <a:xfrm rot="156748">
            <a:off x="2608309" y="3132784"/>
            <a:ext cx="2947821" cy="2547538"/>
            <a:chOff x="-5993736" y="788640"/>
            <a:chExt cx="3033018" cy="2621166"/>
          </a:xfrm>
        </p:grpSpPr>
        <p:sp>
          <p:nvSpPr>
            <p:cNvPr id="453" name="Google Shape;453;p1"/>
            <p:cNvSpPr/>
            <p:nvPr/>
          </p:nvSpPr>
          <p:spPr>
            <a:xfrm>
              <a:off x="-4080127" y="1421173"/>
              <a:ext cx="210130" cy="336294"/>
            </a:xfrm>
            <a:custGeom>
              <a:avLst/>
              <a:gdLst/>
              <a:ahLst/>
              <a:cxnLst/>
              <a:rect l="l" t="t" r="r" b="b"/>
              <a:pathLst>
                <a:path w="3924" h="6280" extrusionOk="0">
                  <a:moveTo>
                    <a:pt x="492" y="0"/>
                  </a:moveTo>
                  <a:cubicBezTo>
                    <a:pt x="481" y="0"/>
                    <a:pt x="472" y="2"/>
                    <a:pt x="466" y="5"/>
                  </a:cubicBezTo>
                  <a:cubicBezTo>
                    <a:pt x="287" y="100"/>
                    <a:pt x="1" y="542"/>
                    <a:pt x="1" y="542"/>
                  </a:cubicBezTo>
                  <a:lnTo>
                    <a:pt x="2421" y="2867"/>
                  </a:lnTo>
                  <a:cubicBezTo>
                    <a:pt x="2421" y="2867"/>
                    <a:pt x="2767" y="5776"/>
                    <a:pt x="2863" y="5955"/>
                  </a:cubicBezTo>
                  <a:cubicBezTo>
                    <a:pt x="2939" y="6098"/>
                    <a:pt x="3358" y="6279"/>
                    <a:pt x="3590" y="6279"/>
                  </a:cubicBezTo>
                  <a:cubicBezTo>
                    <a:pt x="3648" y="6279"/>
                    <a:pt x="3695" y="6268"/>
                    <a:pt x="3721" y="6241"/>
                  </a:cubicBezTo>
                  <a:cubicBezTo>
                    <a:pt x="3852" y="6122"/>
                    <a:pt x="3924" y="3415"/>
                    <a:pt x="3924" y="3415"/>
                  </a:cubicBezTo>
                  <a:lnTo>
                    <a:pt x="2791" y="1233"/>
                  </a:lnTo>
                  <a:cubicBezTo>
                    <a:pt x="2791" y="1233"/>
                    <a:pt x="792" y="0"/>
                    <a:pt x="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"/>
            <p:cNvSpPr/>
            <p:nvPr/>
          </p:nvSpPr>
          <p:spPr>
            <a:xfrm>
              <a:off x="-3737193" y="852900"/>
              <a:ext cx="148173" cy="126699"/>
            </a:xfrm>
            <a:custGeom>
              <a:avLst/>
              <a:gdLst/>
              <a:ahLst/>
              <a:cxnLst/>
              <a:rect l="l" t="t" r="r" b="b"/>
              <a:pathLst>
                <a:path w="2767" h="2366" extrusionOk="0">
                  <a:moveTo>
                    <a:pt x="1198" y="1"/>
                  </a:moveTo>
                  <a:cubicBezTo>
                    <a:pt x="523" y="1"/>
                    <a:pt x="0" y="768"/>
                    <a:pt x="0" y="768"/>
                  </a:cubicBezTo>
                  <a:lnTo>
                    <a:pt x="1622" y="2366"/>
                  </a:lnTo>
                  <a:cubicBezTo>
                    <a:pt x="1622" y="2366"/>
                    <a:pt x="2766" y="971"/>
                    <a:pt x="1812" y="231"/>
                  </a:cubicBezTo>
                  <a:cubicBezTo>
                    <a:pt x="1601" y="65"/>
                    <a:pt x="1393" y="1"/>
                    <a:pt x="1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"/>
            <p:cNvSpPr/>
            <p:nvPr/>
          </p:nvSpPr>
          <p:spPr>
            <a:xfrm>
              <a:off x="-3624202" y="957644"/>
              <a:ext cx="148173" cy="126699"/>
            </a:xfrm>
            <a:custGeom>
              <a:avLst/>
              <a:gdLst/>
              <a:ahLst/>
              <a:cxnLst/>
              <a:rect l="l" t="t" r="r" b="b"/>
              <a:pathLst>
                <a:path w="2767" h="2366" extrusionOk="0">
                  <a:moveTo>
                    <a:pt x="1204" y="0"/>
                  </a:moveTo>
                  <a:cubicBezTo>
                    <a:pt x="524" y="0"/>
                    <a:pt x="1" y="767"/>
                    <a:pt x="1" y="767"/>
                  </a:cubicBezTo>
                  <a:lnTo>
                    <a:pt x="1622" y="2365"/>
                  </a:lnTo>
                  <a:cubicBezTo>
                    <a:pt x="1622" y="2365"/>
                    <a:pt x="2767" y="970"/>
                    <a:pt x="1825" y="231"/>
                  </a:cubicBezTo>
                  <a:cubicBezTo>
                    <a:pt x="1611" y="65"/>
                    <a:pt x="1401" y="0"/>
                    <a:pt x="1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"/>
            <p:cNvSpPr/>
            <p:nvPr/>
          </p:nvSpPr>
          <p:spPr>
            <a:xfrm>
              <a:off x="-3518227" y="1047662"/>
              <a:ext cx="147584" cy="126699"/>
            </a:xfrm>
            <a:custGeom>
              <a:avLst/>
              <a:gdLst/>
              <a:ahLst/>
              <a:cxnLst/>
              <a:rect l="l" t="t" r="r" b="b"/>
              <a:pathLst>
                <a:path w="2756" h="2366" extrusionOk="0">
                  <a:moveTo>
                    <a:pt x="1194" y="1"/>
                  </a:moveTo>
                  <a:cubicBezTo>
                    <a:pt x="517" y="1"/>
                    <a:pt x="1" y="768"/>
                    <a:pt x="1" y="768"/>
                  </a:cubicBezTo>
                  <a:lnTo>
                    <a:pt x="1611" y="2366"/>
                  </a:lnTo>
                  <a:cubicBezTo>
                    <a:pt x="1611" y="2366"/>
                    <a:pt x="2755" y="982"/>
                    <a:pt x="1813" y="231"/>
                  </a:cubicBezTo>
                  <a:cubicBezTo>
                    <a:pt x="1599" y="65"/>
                    <a:pt x="1390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"/>
            <p:cNvSpPr/>
            <p:nvPr/>
          </p:nvSpPr>
          <p:spPr>
            <a:xfrm>
              <a:off x="-3840651" y="815469"/>
              <a:ext cx="478951" cy="479594"/>
            </a:xfrm>
            <a:custGeom>
              <a:avLst/>
              <a:gdLst/>
              <a:ahLst/>
              <a:cxnLst/>
              <a:rect l="l" t="t" r="r" b="b"/>
              <a:pathLst>
                <a:path w="8944" h="8956" extrusionOk="0">
                  <a:moveTo>
                    <a:pt x="1288" y="0"/>
                  </a:moveTo>
                  <a:cubicBezTo>
                    <a:pt x="1288" y="0"/>
                    <a:pt x="0" y="1109"/>
                    <a:pt x="24" y="1264"/>
                  </a:cubicBezTo>
                  <a:cubicBezTo>
                    <a:pt x="48" y="1419"/>
                    <a:pt x="5366" y="8955"/>
                    <a:pt x="5366" y="8955"/>
                  </a:cubicBezTo>
                  <a:lnTo>
                    <a:pt x="8943" y="6368"/>
                  </a:lnTo>
                  <a:lnTo>
                    <a:pt x="12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"/>
            <p:cNvSpPr/>
            <p:nvPr/>
          </p:nvSpPr>
          <p:spPr>
            <a:xfrm>
              <a:off x="-3875780" y="788640"/>
              <a:ext cx="411264" cy="566398"/>
            </a:xfrm>
            <a:custGeom>
              <a:avLst/>
              <a:gdLst/>
              <a:ahLst/>
              <a:cxnLst/>
              <a:rect l="l" t="t" r="r" b="b"/>
              <a:pathLst>
                <a:path w="7680" h="10577" extrusionOk="0">
                  <a:moveTo>
                    <a:pt x="370" y="1"/>
                  </a:moveTo>
                  <a:lnTo>
                    <a:pt x="1" y="2123"/>
                  </a:lnTo>
                  <a:lnTo>
                    <a:pt x="4114" y="10577"/>
                  </a:lnTo>
                  <a:lnTo>
                    <a:pt x="7680" y="957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"/>
            <p:cNvSpPr/>
            <p:nvPr/>
          </p:nvSpPr>
          <p:spPr>
            <a:xfrm>
              <a:off x="-3290907" y="1673393"/>
              <a:ext cx="102120" cy="120327"/>
            </a:xfrm>
            <a:custGeom>
              <a:avLst/>
              <a:gdLst/>
              <a:ahLst/>
              <a:cxnLst/>
              <a:rect l="l" t="t" r="r" b="b"/>
              <a:pathLst>
                <a:path w="1907" h="2247" extrusionOk="0">
                  <a:moveTo>
                    <a:pt x="156" y="1"/>
                  </a:moveTo>
                  <a:cubicBezTo>
                    <a:pt x="59" y="1"/>
                    <a:pt x="1" y="5"/>
                    <a:pt x="1" y="5"/>
                  </a:cubicBezTo>
                  <a:lnTo>
                    <a:pt x="370" y="2247"/>
                  </a:lnTo>
                  <a:cubicBezTo>
                    <a:pt x="370" y="2247"/>
                    <a:pt x="373" y="2247"/>
                    <a:pt x="377" y="2247"/>
                  </a:cubicBezTo>
                  <a:cubicBezTo>
                    <a:pt x="485" y="2247"/>
                    <a:pt x="1906" y="2225"/>
                    <a:pt x="1849" y="1066"/>
                  </a:cubicBezTo>
                  <a:cubicBezTo>
                    <a:pt x="1810" y="89"/>
                    <a:pt x="593" y="1"/>
                    <a:pt x="1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"/>
            <p:cNvSpPr/>
            <p:nvPr/>
          </p:nvSpPr>
          <p:spPr>
            <a:xfrm>
              <a:off x="-3311309" y="1520722"/>
              <a:ext cx="102120" cy="120380"/>
            </a:xfrm>
            <a:custGeom>
              <a:avLst/>
              <a:gdLst/>
              <a:ahLst/>
              <a:cxnLst/>
              <a:rect l="l" t="t" r="r" b="b"/>
              <a:pathLst>
                <a:path w="1907" h="2248" extrusionOk="0">
                  <a:moveTo>
                    <a:pt x="174" y="1"/>
                  </a:moveTo>
                  <a:cubicBezTo>
                    <a:pt x="67" y="1"/>
                    <a:pt x="0" y="6"/>
                    <a:pt x="0" y="6"/>
                  </a:cubicBezTo>
                  <a:lnTo>
                    <a:pt x="370" y="2248"/>
                  </a:lnTo>
                  <a:cubicBezTo>
                    <a:pt x="370" y="2248"/>
                    <a:pt x="372" y="2248"/>
                    <a:pt x="376" y="2248"/>
                  </a:cubicBezTo>
                  <a:cubicBezTo>
                    <a:pt x="485" y="2248"/>
                    <a:pt x="1906" y="2226"/>
                    <a:pt x="1860" y="1067"/>
                  </a:cubicBezTo>
                  <a:cubicBezTo>
                    <a:pt x="1812" y="94"/>
                    <a:pt x="627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"/>
            <p:cNvSpPr/>
            <p:nvPr/>
          </p:nvSpPr>
          <p:spPr>
            <a:xfrm>
              <a:off x="-3323465" y="1382831"/>
              <a:ext cx="101424" cy="119738"/>
            </a:xfrm>
            <a:custGeom>
              <a:avLst/>
              <a:gdLst/>
              <a:ahLst/>
              <a:cxnLst/>
              <a:rect l="l" t="t" r="r" b="b"/>
              <a:pathLst>
                <a:path w="1894" h="2236" extrusionOk="0">
                  <a:moveTo>
                    <a:pt x="175" y="0"/>
                  </a:moveTo>
                  <a:cubicBezTo>
                    <a:pt x="67" y="0"/>
                    <a:pt x="1" y="6"/>
                    <a:pt x="1" y="6"/>
                  </a:cubicBezTo>
                  <a:lnTo>
                    <a:pt x="358" y="2235"/>
                  </a:lnTo>
                  <a:cubicBezTo>
                    <a:pt x="358" y="2235"/>
                    <a:pt x="363" y="2236"/>
                    <a:pt x="372" y="2236"/>
                  </a:cubicBezTo>
                  <a:cubicBezTo>
                    <a:pt x="526" y="2236"/>
                    <a:pt x="1894" y="2204"/>
                    <a:pt x="1849" y="1067"/>
                  </a:cubicBezTo>
                  <a:cubicBezTo>
                    <a:pt x="1810" y="94"/>
                    <a:pt x="62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"/>
            <p:cNvSpPr/>
            <p:nvPr/>
          </p:nvSpPr>
          <p:spPr>
            <a:xfrm>
              <a:off x="-3492683" y="1335868"/>
              <a:ext cx="266358" cy="548888"/>
            </a:xfrm>
            <a:custGeom>
              <a:avLst/>
              <a:gdLst/>
              <a:ahLst/>
              <a:cxnLst/>
              <a:rect l="l" t="t" r="r" b="b"/>
              <a:pathLst>
                <a:path w="4974" h="10250" extrusionOk="0">
                  <a:moveTo>
                    <a:pt x="4186" y="0"/>
                  </a:moveTo>
                  <a:lnTo>
                    <a:pt x="1" y="1431"/>
                  </a:lnTo>
                  <a:cubicBezTo>
                    <a:pt x="1" y="1431"/>
                    <a:pt x="3089" y="10124"/>
                    <a:pt x="3208" y="10231"/>
                  </a:cubicBezTo>
                  <a:cubicBezTo>
                    <a:pt x="3221" y="10243"/>
                    <a:pt x="3255" y="10249"/>
                    <a:pt x="3304" y="10249"/>
                  </a:cubicBezTo>
                  <a:cubicBezTo>
                    <a:pt x="3680" y="10249"/>
                    <a:pt x="4973" y="9933"/>
                    <a:pt x="4973" y="9933"/>
                  </a:cubicBezTo>
                  <a:lnTo>
                    <a:pt x="4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"/>
            <p:cNvSpPr/>
            <p:nvPr/>
          </p:nvSpPr>
          <p:spPr>
            <a:xfrm>
              <a:off x="-3529044" y="1330727"/>
              <a:ext cx="254148" cy="636656"/>
            </a:xfrm>
            <a:custGeom>
              <a:avLst/>
              <a:gdLst/>
              <a:ahLst/>
              <a:cxnLst/>
              <a:rect l="l" t="t" r="r" b="b"/>
              <a:pathLst>
                <a:path w="4746" h="11889" extrusionOk="0">
                  <a:moveTo>
                    <a:pt x="1515" y="1"/>
                  </a:moveTo>
                  <a:lnTo>
                    <a:pt x="0" y="1789"/>
                  </a:lnTo>
                  <a:lnTo>
                    <a:pt x="2671" y="11185"/>
                  </a:lnTo>
                  <a:lnTo>
                    <a:pt x="4746" y="11889"/>
                  </a:lnTo>
                  <a:lnTo>
                    <a:pt x="4746" y="11889"/>
                  </a:lnTo>
                  <a:lnTo>
                    <a:pt x="15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"/>
            <p:cNvSpPr/>
            <p:nvPr/>
          </p:nvSpPr>
          <p:spPr>
            <a:xfrm>
              <a:off x="-4056458" y="1022761"/>
              <a:ext cx="1095740" cy="648705"/>
            </a:xfrm>
            <a:custGeom>
              <a:avLst/>
              <a:gdLst/>
              <a:ahLst/>
              <a:cxnLst/>
              <a:rect l="l" t="t" r="r" b="b"/>
              <a:pathLst>
                <a:path w="20462" h="12114" extrusionOk="0">
                  <a:moveTo>
                    <a:pt x="17176" y="1"/>
                  </a:moveTo>
                  <a:cubicBezTo>
                    <a:pt x="16702" y="1"/>
                    <a:pt x="16275" y="66"/>
                    <a:pt x="15990" y="219"/>
                  </a:cubicBezTo>
                  <a:cubicBezTo>
                    <a:pt x="15298" y="589"/>
                    <a:pt x="596" y="8900"/>
                    <a:pt x="298" y="9615"/>
                  </a:cubicBezTo>
                  <a:cubicBezTo>
                    <a:pt x="0" y="10331"/>
                    <a:pt x="787" y="11857"/>
                    <a:pt x="1359" y="12107"/>
                  </a:cubicBezTo>
                  <a:cubicBezTo>
                    <a:pt x="1369" y="12111"/>
                    <a:pt x="1382" y="12113"/>
                    <a:pt x="1399" y="12113"/>
                  </a:cubicBezTo>
                  <a:cubicBezTo>
                    <a:pt x="2431" y="12113"/>
                    <a:pt x="17567" y="5053"/>
                    <a:pt x="18482" y="4619"/>
                  </a:cubicBezTo>
                  <a:cubicBezTo>
                    <a:pt x="19519" y="4130"/>
                    <a:pt x="20461" y="1602"/>
                    <a:pt x="20104" y="911"/>
                  </a:cubicBezTo>
                  <a:cubicBezTo>
                    <a:pt x="19848" y="416"/>
                    <a:pt x="18366" y="1"/>
                    <a:pt x="17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"/>
            <p:cNvSpPr/>
            <p:nvPr/>
          </p:nvSpPr>
          <p:spPr>
            <a:xfrm>
              <a:off x="-3184878" y="1059764"/>
              <a:ext cx="149458" cy="184855"/>
            </a:xfrm>
            <a:custGeom>
              <a:avLst/>
              <a:gdLst/>
              <a:ahLst/>
              <a:cxnLst/>
              <a:rect l="l" t="t" r="r" b="b"/>
              <a:pathLst>
                <a:path w="2791" h="3452" extrusionOk="0">
                  <a:moveTo>
                    <a:pt x="261" y="0"/>
                  </a:moveTo>
                  <a:cubicBezTo>
                    <a:pt x="174" y="0"/>
                    <a:pt x="87" y="6"/>
                    <a:pt x="0" y="17"/>
                  </a:cubicBezTo>
                  <a:lnTo>
                    <a:pt x="107" y="244"/>
                  </a:lnTo>
                  <a:cubicBezTo>
                    <a:pt x="107" y="244"/>
                    <a:pt x="966" y="422"/>
                    <a:pt x="1491" y="1424"/>
                  </a:cubicBezTo>
                  <a:cubicBezTo>
                    <a:pt x="2003" y="2426"/>
                    <a:pt x="1598" y="3117"/>
                    <a:pt x="1598" y="3117"/>
                  </a:cubicBezTo>
                  <a:lnTo>
                    <a:pt x="1777" y="3451"/>
                  </a:lnTo>
                  <a:cubicBezTo>
                    <a:pt x="1777" y="3451"/>
                    <a:pt x="2790" y="2354"/>
                    <a:pt x="2075" y="1066"/>
                  </a:cubicBezTo>
                  <a:cubicBezTo>
                    <a:pt x="1701" y="404"/>
                    <a:pt x="1002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"/>
            <p:cNvSpPr/>
            <p:nvPr/>
          </p:nvSpPr>
          <p:spPr>
            <a:xfrm>
              <a:off x="-3796580" y="1152620"/>
              <a:ext cx="614272" cy="328851"/>
            </a:xfrm>
            <a:custGeom>
              <a:avLst/>
              <a:gdLst/>
              <a:ahLst/>
              <a:cxnLst/>
              <a:rect l="l" t="t" r="r" b="b"/>
              <a:pathLst>
                <a:path w="11471" h="6141" extrusionOk="0">
                  <a:moveTo>
                    <a:pt x="11244" y="0"/>
                  </a:moveTo>
                  <a:lnTo>
                    <a:pt x="0" y="5771"/>
                  </a:lnTo>
                  <a:lnTo>
                    <a:pt x="251" y="6141"/>
                  </a:lnTo>
                  <a:lnTo>
                    <a:pt x="11471" y="394"/>
                  </a:lnTo>
                  <a:lnTo>
                    <a:pt x="112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"/>
            <p:cNvSpPr/>
            <p:nvPr/>
          </p:nvSpPr>
          <p:spPr>
            <a:xfrm>
              <a:off x="-4155900" y="1644369"/>
              <a:ext cx="84448" cy="45303"/>
            </a:xfrm>
            <a:custGeom>
              <a:avLst/>
              <a:gdLst/>
              <a:ahLst/>
              <a:cxnLst/>
              <a:rect l="l" t="t" r="r" b="b"/>
              <a:pathLst>
                <a:path w="1577" h="846" extrusionOk="0">
                  <a:moveTo>
                    <a:pt x="1150" y="1"/>
                  </a:moveTo>
                  <a:cubicBezTo>
                    <a:pt x="1114" y="1"/>
                    <a:pt x="1075" y="7"/>
                    <a:pt x="1034" y="22"/>
                  </a:cubicBezTo>
                  <a:cubicBezTo>
                    <a:pt x="1022" y="22"/>
                    <a:pt x="772" y="106"/>
                    <a:pt x="319" y="273"/>
                  </a:cubicBezTo>
                  <a:cubicBezTo>
                    <a:pt x="1" y="367"/>
                    <a:pt x="79" y="845"/>
                    <a:pt x="402" y="845"/>
                  </a:cubicBezTo>
                  <a:cubicBezTo>
                    <a:pt x="406" y="845"/>
                    <a:pt x="410" y="845"/>
                    <a:pt x="414" y="845"/>
                  </a:cubicBezTo>
                  <a:cubicBezTo>
                    <a:pt x="450" y="845"/>
                    <a:pt x="486" y="845"/>
                    <a:pt x="522" y="833"/>
                  </a:cubicBezTo>
                  <a:cubicBezTo>
                    <a:pt x="963" y="666"/>
                    <a:pt x="1213" y="595"/>
                    <a:pt x="1213" y="595"/>
                  </a:cubicBezTo>
                  <a:cubicBezTo>
                    <a:pt x="1576" y="499"/>
                    <a:pt x="1461" y="1"/>
                    <a:pt x="1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"/>
            <p:cNvSpPr/>
            <p:nvPr/>
          </p:nvSpPr>
          <p:spPr>
            <a:xfrm>
              <a:off x="-5993736" y="1685817"/>
              <a:ext cx="1808009" cy="1723989"/>
            </a:xfrm>
            <a:custGeom>
              <a:avLst/>
              <a:gdLst/>
              <a:ahLst/>
              <a:cxnLst/>
              <a:rect l="l" t="t" r="r" b="b"/>
              <a:pathLst>
                <a:path w="33763" h="32194" extrusionOk="0">
                  <a:moveTo>
                    <a:pt x="33337" y="0"/>
                  </a:moveTo>
                  <a:cubicBezTo>
                    <a:pt x="33301" y="0"/>
                    <a:pt x="33261" y="7"/>
                    <a:pt x="33220" y="23"/>
                  </a:cubicBezTo>
                  <a:cubicBezTo>
                    <a:pt x="32755" y="214"/>
                    <a:pt x="32290" y="405"/>
                    <a:pt x="31801" y="608"/>
                  </a:cubicBezTo>
                  <a:cubicBezTo>
                    <a:pt x="31503" y="739"/>
                    <a:pt x="31598" y="1180"/>
                    <a:pt x="31920" y="1180"/>
                  </a:cubicBezTo>
                  <a:lnTo>
                    <a:pt x="31920" y="1192"/>
                  </a:lnTo>
                  <a:cubicBezTo>
                    <a:pt x="31956" y="1192"/>
                    <a:pt x="32004" y="1180"/>
                    <a:pt x="32040" y="1156"/>
                  </a:cubicBezTo>
                  <a:cubicBezTo>
                    <a:pt x="32516" y="953"/>
                    <a:pt x="32993" y="763"/>
                    <a:pt x="33435" y="584"/>
                  </a:cubicBezTo>
                  <a:cubicBezTo>
                    <a:pt x="33763" y="457"/>
                    <a:pt x="33630" y="0"/>
                    <a:pt x="33337" y="0"/>
                  </a:cubicBezTo>
                  <a:close/>
                  <a:moveTo>
                    <a:pt x="30550" y="1196"/>
                  </a:moveTo>
                  <a:cubicBezTo>
                    <a:pt x="30509" y="1196"/>
                    <a:pt x="30464" y="1206"/>
                    <a:pt x="30418" y="1228"/>
                  </a:cubicBezTo>
                  <a:cubicBezTo>
                    <a:pt x="29953" y="1430"/>
                    <a:pt x="29500" y="1657"/>
                    <a:pt x="29035" y="1884"/>
                  </a:cubicBezTo>
                  <a:cubicBezTo>
                    <a:pt x="28749" y="2015"/>
                    <a:pt x="28844" y="2444"/>
                    <a:pt x="29166" y="2444"/>
                  </a:cubicBezTo>
                  <a:lnTo>
                    <a:pt x="29166" y="2456"/>
                  </a:lnTo>
                  <a:cubicBezTo>
                    <a:pt x="29202" y="2456"/>
                    <a:pt x="29249" y="2444"/>
                    <a:pt x="29297" y="2420"/>
                  </a:cubicBezTo>
                  <a:cubicBezTo>
                    <a:pt x="29750" y="2194"/>
                    <a:pt x="30215" y="1979"/>
                    <a:pt x="30656" y="1776"/>
                  </a:cubicBezTo>
                  <a:cubicBezTo>
                    <a:pt x="30978" y="1631"/>
                    <a:pt x="30830" y="1196"/>
                    <a:pt x="30550" y="1196"/>
                  </a:cubicBezTo>
                  <a:close/>
                  <a:moveTo>
                    <a:pt x="27805" y="2527"/>
                  </a:moveTo>
                  <a:cubicBezTo>
                    <a:pt x="27760" y="2527"/>
                    <a:pt x="27713" y="2538"/>
                    <a:pt x="27663" y="2563"/>
                  </a:cubicBezTo>
                  <a:cubicBezTo>
                    <a:pt x="27210" y="2790"/>
                    <a:pt x="26769" y="3028"/>
                    <a:pt x="26316" y="3279"/>
                  </a:cubicBezTo>
                  <a:cubicBezTo>
                    <a:pt x="26046" y="3420"/>
                    <a:pt x="26146" y="3827"/>
                    <a:pt x="26458" y="3827"/>
                  </a:cubicBezTo>
                  <a:cubicBezTo>
                    <a:pt x="26462" y="3827"/>
                    <a:pt x="26467" y="3827"/>
                    <a:pt x="26471" y="3827"/>
                  </a:cubicBezTo>
                  <a:lnTo>
                    <a:pt x="26471" y="3827"/>
                  </a:lnTo>
                  <a:lnTo>
                    <a:pt x="26459" y="3839"/>
                  </a:lnTo>
                  <a:cubicBezTo>
                    <a:pt x="26507" y="3839"/>
                    <a:pt x="26555" y="3815"/>
                    <a:pt x="26590" y="3791"/>
                  </a:cubicBezTo>
                  <a:cubicBezTo>
                    <a:pt x="27043" y="3553"/>
                    <a:pt x="27485" y="3314"/>
                    <a:pt x="27938" y="3088"/>
                  </a:cubicBezTo>
                  <a:cubicBezTo>
                    <a:pt x="28234" y="2934"/>
                    <a:pt x="28075" y="2527"/>
                    <a:pt x="27805" y="2527"/>
                  </a:cubicBezTo>
                  <a:close/>
                  <a:moveTo>
                    <a:pt x="25164" y="3971"/>
                  </a:moveTo>
                  <a:cubicBezTo>
                    <a:pt x="25114" y="3971"/>
                    <a:pt x="25060" y="3985"/>
                    <a:pt x="25004" y="4018"/>
                  </a:cubicBezTo>
                  <a:cubicBezTo>
                    <a:pt x="24563" y="4268"/>
                    <a:pt x="24122" y="4519"/>
                    <a:pt x="23693" y="4781"/>
                  </a:cubicBezTo>
                  <a:cubicBezTo>
                    <a:pt x="23431" y="4936"/>
                    <a:pt x="23538" y="5330"/>
                    <a:pt x="23836" y="5341"/>
                  </a:cubicBezTo>
                  <a:cubicBezTo>
                    <a:pt x="23896" y="5341"/>
                    <a:pt x="23943" y="5330"/>
                    <a:pt x="24003" y="5294"/>
                  </a:cubicBezTo>
                  <a:cubicBezTo>
                    <a:pt x="24432" y="5043"/>
                    <a:pt x="24861" y="4781"/>
                    <a:pt x="25303" y="4531"/>
                  </a:cubicBezTo>
                  <a:cubicBezTo>
                    <a:pt x="25593" y="4360"/>
                    <a:pt x="25429" y="3971"/>
                    <a:pt x="25164" y="3971"/>
                  </a:cubicBezTo>
                  <a:close/>
                  <a:moveTo>
                    <a:pt x="22560" y="5520"/>
                  </a:moveTo>
                  <a:cubicBezTo>
                    <a:pt x="22503" y="5520"/>
                    <a:pt x="22442" y="5538"/>
                    <a:pt x="22381" y="5580"/>
                  </a:cubicBezTo>
                  <a:cubicBezTo>
                    <a:pt x="21964" y="5854"/>
                    <a:pt x="21523" y="6128"/>
                    <a:pt x="21105" y="6415"/>
                  </a:cubicBezTo>
                  <a:cubicBezTo>
                    <a:pt x="20855" y="6570"/>
                    <a:pt x="20974" y="6963"/>
                    <a:pt x="21272" y="6963"/>
                  </a:cubicBezTo>
                  <a:cubicBezTo>
                    <a:pt x="21332" y="6963"/>
                    <a:pt x="21392" y="6939"/>
                    <a:pt x="21439" y="6903"/>
                  </a:cubicBezTo>
                  <a:cubicBezTo>
                    <a:pt x="21857" y="6629"/>
                    <a:pt x="22286" y="6355"/>
                    <a:pt x="22703" y="6081"/>
                  </a:cubicBezTo>
                  <a:cubicBezTo>
                    <a:pt x="23008" y="5914"/>
                    <a:pt x="22827" y="5520"/>
                    <a:pt x="22560" y="5520"/>
                  </a:cubicBezTo>
                  <a:close/>
                  <a:moveTo>
                    <a:pt x="20026" y="7203"/>
                  </a:moveTo>
                  <a:cubicBezTo>
                    <a:pt x="19970" y="7203"/>
                    <a:pt x="19912" y="7220"/>
                    <a:pt x="19853" y="7261"/>
                  </a:cubicBezTo>
                  <a:cubicBezTo>
                    <a:pt x="19436" y="7559"/>
                    <a:pt x="19019" y="7857"/>
                    <a:pt x="18613" y="8155"/>
                  </a:cubicBezTo>
                  <a:cubicBezTo>
                    <a:pt x="18376" y="8321"/>
                    <a:pt x="18492" y="8687"/>
                    <a:pt x="18786" y="8692"/>
                  </a:cubicBezTo>
                  <a:lnTo>
                    <a:pt x="18786" y="8692"/>
                  </a:lnTo>
                  <a:cubicBezTo>
                    <a:pt x="18855" y="8691"/>
                    <a:pt x="18913" y="8667"/>
                    <a:pt x="18959" y="8632"/>
                  </a:cubicBezTo>
                  <a:cubicBezTo>
                    <a:pt x="19364" y="8334"/>
                    <a:pt x="19782" y="8036"/>
                    <a:pt x="20187" y="7750"/>
                  </a:cubicBezTo>
                  <a:cubicBezTo>
                    <a:pt x="20461" y="7564"/>
                    <a:pt x="20278" y="7203"/>
                    <a:pt x="20026" y="7203"/>
                  </a:cubicBezTo>
                  <a:close/>
                  <a:moveTo>
                    <a:pt x="18786" y="8692"/>
                  </a:moveTo>
                  <a:cubicBezTo>
                    <a:pt x="18784" y="8692"/>
                    <a:pt x="18782" y="8692"/>
                    <a:pt x="18780" y="8692"/>
                  </a:cubicBezTo>
                  <a:lnTo>
                    <a:pt x="18792" y="8692"/>
                  </a:lnTo>
                  <a:cubicBezTo>
                    <a:pt x="18790" y="8692"/>
                    <a:pt x="18788" y="8692"/>
                    <a:pt x="18786" y="8692"/>
                  </a:cubicBezTo>
                  <a:close/>
                  <a:moveTo>
                    <a:pt x="17581" y="9003"/>
                  </a:moveTo>
                  <a:cubicBezTo>
                    <a:pt x="17522" y="9003"/>
                    <a:pt x="17459" y="9024"/>
                    <a:pt x="17397" y="9074"/>
                  </a:cubicBezTo>
                  <a:cubicBezTo>
                    <a:pt x="16992" y="9372"/>
                    <a:pt x="16586" y="9694"/>
                    <a:pt x="16205" y="10016"/>
                  </a:cubicBezTo>
                  <a:cubicBezTo>
                    <a:pt x="15978" y="10183"/>
                    <a:pt x="16109" y="10540"/>
                    <a:pt x="16384" y="10540"/>
                  </a:cubicBezTo>
                  <a:lnTo>
                    <a:pt x="16384" y="10552"/>
                  </a:lnTo>
                  <a:cubicBezTo>
                    <a:pt x="16455" y="10540"/>
                    <a:pt x="16515" y="10516"/>
                    <a:pt x="16574" y="10481"/>
                  </a:cubicBezTo>
                  <a:cubicBezTo>
                    <a:pt x="16956" y="10159"/>
                    <a:pt x="17361" y="9849"/>
                    <a:pt x="17755" y="9539"/>
                  </a:cubicBezTo>
                  <a:cubicBezTo>
                    <a:pt x="18003" y="9347"/>
                    <a:pt x="17823" y="9003"/>
                    <a:pt x="17581" y="9003"/>
                  </a:cubicBezTo>
                  <a:close/>
                  <a:moveTo>
                    <a:pt x="15170" y="10914"/>
                  </a:moveTo>
                  <a:cubicBezTo>
                    <a:pt x="15118" y="10914"/>
                    <a:pt x="15067" y="10934"/>
                    <a:pt x="15024" y="10981"/>
                  </a:cubicBezTo>
                  <a:cubicBezTo>
                    <a:pt x="14643" y="11315"/>
                    <a:pt x="14261" y="11649"/>
                    <a:pt x="13880" y="11983"/>
                  </a:cubicBezTo>
                  <a:cubicBezTo>
                    <a:pt x="13678" y="12173"/>
                    <a:pt x="13806" y="12503"/>
                    <a:pt x="14077" y="12508"/>
                  </a:cubicBezTo>
                  <a:lnTo>
                    <a:pt x="14077" y="12508"/>
                  </a:lnTo>
                  <a:cubicBezTo>
                    <a:pt x="14157" y="12506"/>
                    <a:pt x="14227" y="12482"/>
                    <a:pt x="14285" y="12424"/>
                  </a:cubicBezTo>
                  <a:cubicBezTo>
                    <a:pt x="14655" y="12090"/>
                    <a:pt x="15036" y="11756"/>
                    <a:pt x="15418" y="11435"/>
                  </a:cubicBezTo>
                  <a:cubicBezTo>
                    <a:pt x="15640" y="11280"/>
                    <a:pt x="15392" y="10914"/>
                    <a:pt x="15170" y="10914"/>
                  </a:cubicBezTo>
                  <a:close/>
                  <a:moveTo>
                    <a:pt x="14077" y="12508"/>
                  </a:moveTo>
                  <a:cubicBezTo>
                    <a:pt x="14075" y="12508"/>
                    <a:pt x="14072" y="12508"/>
                    <a:pt x="14070" y="12508"/>
                  </a:cubicBezTo>
                  <a:lnTo>
                    <a:pt x="14082" y="12508"/>
                  </a:lnTo>
                  <a:cubicBezTo>
                    <a:pt x="14080" y="12508"/>
                    <a:pt x="14079" y="12508"/>
                    <a:pt x="14077" y="12508"/>
                  </a:cubicBezTo>
                  <a:close/>
                  <a:moveTo>
                    <a:pt x="12959" y="12934"/>
                  </a:moveTo>
                  <a:cubicBezTo>
                    <a:pt x="12892" y="12934"/>
                    <a:pt x="12822" y="12959"/>
                    <a:pt x="12759" y="13020"/>
                  </a:cubicBezTo>
                  <a:cubicBezTo>
                    <a:pt x="12389" y="13378"/>
                    <a:pt x="12019" y="13724"/>
                    <a:pt x="11662" y="14082"/>
                  </a:cubicBezTo>
                  <a:cubicBezTo>
                    <a:pt x="11554" y="14201"/>
                    <a:pt x="11554" y="14392"/>
                    <a:pt x="11662" y="14511"/>
                  </a:cubicBezTo>
                  <a:cubicBezTo>
                    <a:pt x="11721" y="14559"/>
                    <a:pt x="11793" y="14594"/>
                    <a:pt x="11876" y="14594"/>
                  </a:cubicBezTo>
                  <a:cubicBezTo>
                    <a:pt x="11960" y="14594"/>
                    <a:pt x="12031" y="14559"/>
                    <a:pt x="12091" y="14499"/>
                  </a:cubicBezTo>
                  <a:cubicBezTo>
                    <a:pt x="12437" y="14153"/>
                    <a:pt x="12806" y="13807"/>
                    <a:pt x="13164" y="13462"/>
                  </a:cubicBezTo>
                  <a:cubicBezTo>
                    <a:pt x="13396" y="13248"/>
                    <a:pt x="13195" y="12934"/>
                    <a:pt x="12959" y="12934"/>
                  </a:cubicBezTo>
                  <a:close/>
                  <a:moveTo>
                    <a:pt x="10816" y="15076"/>
                  </a:moveTo>
                  <a:cubicBezTo>
                    <a:pt x="10743" y="15076"/>
                    <a:pt x="10667" y="15106"/>
                    <a:pt x="10600" y="15179"/>
                  </a:cubicBezTo>
                  <a:cubicBezTo>
                    <a:pt x="10255" y="15548"/>
                    <a:pt x="9909" y="15918"/>
                    <a:pt x="9575" y="16288"/>
                  </a:cubicBezTo>
                  <a:cubicBezTo>
                    <a:pt x="9396" y="16478"/>
                    <a:pt x="9527" y="16788"/>
                    <a:pt x="9790" y="16788"/>
                  </a:cubicBezTo>
                  <a:cubicBezTo>
                    <a:pt x="9873" y="16788"/>
                    <a:pt x="9957" y="16753"/>
                    <a:pt x="10016" y="16693"/>
                  </a:cubicBezTo>
                  <a:cubicBezTo>
                    <a:pt x="10350" y="16323"/>
                    <a:pt x="10696" y="15954"/>
                    <a:pt x="11042" y="15584"/>
                  </a:cubicBezTo>
                  <a:cubicBezTo>
                    <a:pt x="11240" y="15368"/>
                    <a:pt x="11043" y="15076"/>
                    <a:pt x="10816" y="15076"/>
                  </a:cubicBezTo>
                  <a:close/>
                  <a:moveTo>
                    <a:pt x="8792" y="17331"/>
                  </a:moveTo>
                  <a:cubicBezTo>
                    <a:pt x="8716" y="17331"/>
                    <a:pt x="8638" y="17364"/>
                    <a:pt x="8573" y="17444"/>
                  </a:cubicBezTo>
                  <a:cubicBezTo>
                    <a:pt x="8240" y="17826"/>
                    <a:pt x="7918" y="18219"/>
                    <a:pt x="7596" y="18613"/>
                  </a:cubicBezTo>
                  <a:cubicBezTo>
                    <a:pt x="7500" y="18744"/>
                    <a:pt x="7512" y="18935"/>
                    <a:pt x="7643" y="19030"/>
                  </a:cubicBezTo>
                  <a:cubicBezTo>
                    <a:pt x="7703" y="19078"/>
                    <a:pt x="7763" y="19102"/>
                    <a:pt x="7834" y="19102"/>
                  </a:cubicBezTo>
                  <a:cubicBezTo>
                    <a:pt x="7918" y="19102"/>
                    <a:pt x="8013" y="19066"/>
                    <a:pt x="8061" y="18994"/>
                  </a:cubicBezTo>
                  <a:cubicBezTo>
                    <a:pt x="8383" y="18601"/>
                    <a:pt x="8705" y="18207"/>
                    <a:pt x="9027" y="17826"/>
                  </a:cubicBezTo>
                  <a:cubicBezTo>
                    <a:pt x="9212" y="17605"/>
                    <a:pt x="9011" y="17331"/>
                    <a:pt x="8792" y="17331"/>
                  </a:cubicBezTo>
                  <a:close/>
                  <a:moveTo>
                    <a:pt x="6902" y="19680"/>
                  </a:moveTo>
                  <a:cubicBezTo>
                    <a:pt x="6816" y="19680"/>
                    <a:pt x="6729" y="19720"/>
                    <a:pt x="6666" y="19817"/>
                  </a:cubicBezTo>
                  <a:cubicBezTo>
                    <a:pt x="6368" y="20222"/>
                    <a:pt x="6069" y="20640"/>
                    <a:pt x="5771" y="21057"/>
                  </a:cubicBezTo>
                  <a:cubicBezTo>
                    <a:pt x="5676" y="21188"/>
                    <a:pt x="5712" y="21367"/>
                    <a:pt x="5843" y="21462"/>
                  </a:cubicBezTo>
                  <a:cubicBezTo>
                    <a:pt x="5891" y="21498"/>
                    <a:pt x="5950" y="21522"/>
                    <a:pt x="6010" y="21522"/>
                  </a:cubicBezTo>
                  <a:cubicBezTo>
                    <a:pt x="6105" y="21522"/>
                    <a:pt x="6201" y="21474"/>
                    <a:pt x="6260" y="21391"/>
                  </a:cubicBezTo>
                  <a:cubicBezTo>
                    <a:pt x="6546" y="20986"/>
                    <a:pt x="6844" y="20580"/>
                    <a:pt x="7143" y="20175"/>
                  </a:cubicBezTo>
                  <a:cubicBezTo>
                    <a:pt x="7340" y="19943"/>
                    <a:pt x="7123" y="19680"/>
                    <a:pt x="6902" y="19680"/>
                  </a:cubicBezTo>
                  <a:close/>
                  <a:moveTo>
                    <a:pt x="5147" y="22176"/>
                  </a:moveTo>
                  <a:cubicBezTo>
                    <a:pt x="5061" y="22176"/>
                    <a:pt x="4975" y="22215"/>
                    <a:pt x="4913" y="22309"/>
                  </a:cubicBezTo>
                  <a:cubicBezTo>
                    <a:pt x="4627" y="22738"/>
                    <a:pt x="4352" y="23168"/>
                    <a:pt x="4090" y="23597"/>
                  </a:cubicBezTo>
                  <a:cubicBezTo>
                    <a:pt x="3971" y="23788"/>
                    <a:pt x="4114" y="24050"/>
                    <a:pt x="4340" y="24050"/>
                  </a:cubicBezTo>
                  <a:cubicBezTo>
                    <a:pt x="4448" y="24050"/>
                    <a:pt x="4543" y="24002"/>
                    <a:pt x="4603" y="23907"/>
                  </a:cubicBezTo>
                  <a:cubicBezTo>
                    <a:pt x="4853" y="23490"/>
                    <a:pt x="5127" y="23060"/>
                    <a:pt x="5414" y="22643"/>
                  </a:cubicBezTo>
                  <a:cubicBezTo>
                    <a:pt x="5557" y="22407"/>
                    <a:pt x="5354" y="22176"/>
                    <a:pt x="5147" y="22176"/>
                  </a:cubicBezTo>
                  <a:close/>
                  <a:moveTo>
                    <a:pt x="3561" y="24755"/>
                  </a:moveTo>
                  <a:cubicBezTo>
                    <a:pt x="3468" y="24755"/>
                    <a:pt x="3375" y="24800"/>
                    <a:pt x="3315" y="24908"/>
                  </a:cubicBezTo>
                  <a:cubicBezTo>
                    <a:pt x="3065" y="25338"/>
                    <a:pt x="2814" y="25791"/>
                    <a:pt x="2576" y="26232"/>
                  </a:cubicBezTo>
                  <a:cubicBezTo>
                    <a:pt x="2492" y="26387"/>
                    <a:pt x="2552" y="26566"/>
                    <a:pt x="2695" y="26637"/>
                  </a:cubicBezTo>
                  <a:cubicBezTo>
                    <a:pt x="2743" y="26661"/>
                    <a:pt x="2790" y="26673"/>
                    <a:pt x="2838" y="26673"/>
                  </a:cubicBezTo>
                  <a:cubicBezTo>
                    <a:pt x="2945" y="26673"/>
                    <a:pt x="3041" y="26614"/>
                    <a:pt x="3100" y="26518"/>
                  </a:cubicBezTo>
                  <a:cubicBezTo>
                    <a:pt x="3339" y="26077"/>
                    <a:pt x="3577" y="25636"/>
                    <a:pt x="3828" y="25207"/>
                  </a:cubicBezTo>
                  <a:cubicBezTo>
                    <a:pt x="3967" y="24969"/>
                    <a:pt x="3764" y="24755"/>
                    <a:pt x="3561" y="24755"/>
                  </a:cubicBezTo>
                  <a:close/>
                  <a:moveTo>
                    <a:pt x="2133" y="27421"/>
                  </a:moveTo>
                  <a:cubicBezTo>
                    <a:pt x="2033" y="27421"/>
                    <a:pt x="1932" y="27471"/>
                    <a:pt x="1872" y="27591"/>
                  </a:cubicBezTo>
                  <a:cubicBezTo>
                    <a:pt x="1646" y="28044"/>
                    <a:pt x="1431" y="28510"/>
                    <a:pt x="1228" y="28975"/>
                  </a:cubicBezTo>
                  <a:cubicBezTo>
                    <a:pt x="1157" y="29118"/>
                    <a:pt x="1228" y="29296"/>
                    <a:pt x="1371" y="29368"/>
                  </a:cubicBezTo>
                  <a:cubicBezTo>
                    <a:pt x="1407" y="29380"/>
                    <a:pt x="1455" y="29392"/>
                    <a:pt x="1491" y="29392"/>
                  </a:cubicBezTo>
                  <a:cubicBezTo>
                    <a:pt x="1610" y="29392"/>
                    <a:pt x="1717" y="29320"/>
                    <a:pt x="1765" y="29213"/>
                  </a:cubicBezTo>
                  <a:cubicBezTo>
                    <a:pt x="1968" y="28760"/>
                    <a:pt x="2194" y="28307"/>
                    <a:pt x="2409" y="27854"/>
                  </a:cubicBezTo>
                  <a:cubicBezTo>
                    <a:pt x="2527" y="27616"/>
                    <a:pt x="2331" y="27421"/>
                    <a:pt x="2133" y="27421"/>
                  </a:cubicBezTo>
                  <a:close/>
                  <a:moveTo>
                    <a:pt x="883" y="30181"/>
                  </a:moveTo>
                  <a:cubicBezTo>
                    <a:pt x="777" y="30181"/>
                    <a:pt x="672" y="30237"/>
                    <a:pt x="620" y="30370"/>
                  </a:cubicBezTo>
                  <a:cubicBezTo>
                    <a:pt x="429" y="30835"/>
                    <a:pt x="239" y="31312"/>
                    <a:pt x="60" y="31789"/>
                  </a:cubicBezTo>
                  <a:cubicBezTo>
                    <a:pt x="0" y="31944"/>
                    <a:pt x="72" y="32111"/>
                    <a:pt x="227" y="32170"/>
                  </a:cubicBezTo>
                  <a:cubicBezTo>
                    <a:pt x="263" y="32182"/>
                    <a:pt x="298" y="32194"/>
                    <a:pt x="334" y="32194"/>
                  </a:cubicBezTo>
                  <a:cubicBezTo>
                    <a:pt x="465" y="32194"/>
                    <a:pt x="573" y="32111"/>
                    <a:pt x="620" y="32003"/>
                  </a:cubicBezTo>
                  <a:cubicBezTo>
                    <a:pt x="787" y="31526"/>
                    <a:pt x="978" y="31061"/>
                    <a:pt x="1169" y="30596"/>
                  </a:cubicBezTo>
                  <a:cubicBezTo>
                    <a:pt x="1268" y="30359"/>
                    <a:pt x="1073" y="30181"/>
                    <a:pt x="883" y="301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9" name="Google Shape;469;p1"/>
          <p:cNvSpPr txBox="1">
            <a:spLocks noGrp="1"/>
          </p:cNvSpPr>
          <p:nvPr>
            <p:ph type="ctrTitle"/>
          </p:nvPr>
        </p:nvSpPr>
        <p:spPr>
          <a:xfrm>
            <a:off x="8391600" y="4561800"/>
            <a:ext cx="7524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200"/>
              <a:t>황성민</a:t>
            </a:r>
            <a:endParaRPr sz="12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200"/>
              <a:t>이인준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9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14"/>
          <p:cNvSpPr txBox="1">
            <a:spLocks noGrp="1"/>
          </p:cNvSpPr>
          <p:nvPr>
            <p:ph type="title"/>
          </p:nvPr>
        </p:nvSpPr>
        <p:spPr>
          <a:xfrm>
            <a:off x="1633325" y="27264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개발 결과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60" name="Google Shape;760;p14"/>
          <p:cNvSpPr txBox="1">
            <a:spLocks noGrp="1"/>
          </p:cNvSpPr>
          <p:nvPr>
            <p:ph type="title" idx="2"/>
          </p:nvPr>
        </p:nvSpPr>
        <p:spPr>
          <a:xfrm>
            <a:off x="359750" y="27264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61" name="Google Shape;761;p14"/>
          <p:cNvSpPr/>
          <p:nvPr/>
        </p:nvSpPr>
        <p:spPr>
          <a:xfrm rot="-10225510">
            <a:off x="2615350" y="-6098246"/>
            <a:ext cx="8738597" cy="8738651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14"/>
          <p:cNvSpPr/>
          <p:nvPr/>
        </p:nvSpPr>
        <p:spPr>
          <a:xfrm rot="-10225393">
            <a:off x="2809655" y="-5941113"/>
            <a:ext cx="8289407" cy="8289459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63" name="Google Shape;763;p14"/>
          <p:cNvGrpSpPr/>
          <p:nvPr/>
        </p:nvGrpSpPr>
        <p:grpSpPr>
          <a:xfrm rot="-10225591">
            <a:off x="3204568" y="-5553691"/>
            <a:ext cx="7560142" cy="7560142"/>
            <a:chOff x="-8385654" y="2991527"/>
            <a:chExt cx="7497589" cy="7497589"/>
          </a:xfrm>
        </p:grpSpPr>
        <p:sp>
          <p:nvSpPr>
            <p:cNvPr id="764" name="Google Shape;764;p14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9" name="Google Shape;769;p14"/>
          <p:cNvGrpSpPr/>
          <p:nvPr/>
        </p:nvGrpSpPr>
        <p:grpSpPr>
          <a:xfrm rot="-1176986" flipH="1">
            <a:off x="4992495" y="-1583673"/>
            <a:ext cx="6312555" cy="4512703"/>
            <a:chOff x="112010" y="-220638"/>
            <a:chExt cx="6312965" cy="4512996"/>
          </a:xfrm>
        </p:grpSpPr>
        <p:sp>
          <p:nvSpPr>
            <p:cNvPr id="770" name="Google Shape;770;p14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2" name="Google Shape;782;p14"/>
          <p:cNvSpPr/>
          <p:nvPr/>
        </p:nvSpPr>
        <p:spPr>
          <a:xfrm rot="-1122591">
            <a:off x="7747471" y="3446813"/>
            <a:ext cx="2153800" cy="1080070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3" name="Google Shape;783;p14"/>
          <p:cNvGrpSpPr/>
          <p:nvPr/>
        </p:nvGrpSpPr>
        <p:grpSpPr>
          <a:xfrm rot="647058">
            <a:off x="6671550" y="3442042"/>
            <a:ext cx="1553806" cy="1089627"/>
            <a:chOff x="4390150" y="2817450"/>
            <a:chExt cx="482950" cy="338675"/>
          </a:xfrm>
        </p:grpSpPr>
        <p:sp>
          <p:nvSpPr>
            <p:cNvPr id="784" name="Google Shape;784;p14"/>
            <p:cNvSpPr/>
            <p:nvPr/>
          </p:nvSpPr>
          <p:spPr>
            <a:xfrm>
              <a:off x="4390150" y="2817450"/>
              <a:ext cx="460650" cy="295425"/>
            </a:xfrm>
            <a:custGeom>
              <a:avLst/>
              <a:gdLst/>
              <a:ahLst/>
              <a:cxnLst/>
              <a:rect l="l" t="t" r="r" b="b"/>
              <a:pathLst>
                <a:path w="18426" h="11817" extrusionOk="0">
                  <a:moveTo>
                    <a:pt x="15949" y="1"/>
                  </a:moveTo>
                  <a:cubicBezTo>
                    <a:pt x="15883" y="1"/>
                    <a:pt x="15817" y="9"/>
                    <a:pt x="15750" y="27"/>
                  </a:cubicBezTo>
                  <a:lnTo>
                    <a:pt x="669" y="3846"/>
                  </a:lnTo>
                  <a:cubicBezTo>
                    <a:pt x="251" y="3957"/>
                    <a:pt x="0" y="4376"/>
                    <a:pt x="112" y="4794"/>
                  </a:cubicBezTo>
                  <a:lnTo>
                    <a:pt x="1728" y="11205"/>
                  </a:lnTo>
                  <a:cubicBezTo>
                    <a:pt x="1822" y="11580"/>
                    <a:pt x="2132" y="11817"/>
                    <a:pt x="2477" y="11817"/>
                  </a:cubicBezTo>
                  <a:cubicBezTo>
                    <a:pt x="2543" y="11817"/>
                    <a:pt x="2609" y="11808"/>
                    <a:pt x="2676" y="11790"/>
                  </a:cubicBezTo>
                  <a:lnTo>
                    <a:pt x="17757" y="7972"/>
                  </a:lnTo>
                  <a:cubicBezTo>
                    <a:pt x="18175" y="7860"/>
                    <a:pt x="18426" y="7442"/>
                    <a:pt x="18314" y="7024"/>
                  </a:cubicBezTo>
                  <a:lnTo>
                    <a:pt x="16698" y="612"/>
                  </a:lnTo>
                  <a:cubicBezTo>
                    <a:pt x="16604" y="238"/>
                    <a:pt x="16294" y="1"/>
                    <a:pt x="159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4390150" y="2817450"/>
              <a:ext cx="419550" cy="127525"/>
            </a:xfrm>
            <a:custGeom>
              <a:avLst/>
              <a:gdLst/>
              <a:ahLst/>
              <a:cxnLst/>
              <a:rect l="l" t="t" r="r" b="b"/>
              <a:pathLst>
                <a:path w="16782" h="5101" extrusionOk="0">
                  <a:moveTo>
                    <a:pt x="15950" y="1"/>
                  </a:moveTo>
                  <a:cubicBezTo>
                    <a:pt x="15884" y="1"/>
                    <a:pt x="15817" y="9"/>
                    <a:pt x="15750" y="27"/>
                  </a:cubicBezTo>
                  <a:lnTo>
                    <a:pt x="669" y="3818"/>
                  </a:lnTo>
                  <a:cubicBezTo>
                    <a:pt x="251" y="3930"/>
                    <a:pt x="0" y="4376"/>
                    <a:pt x="84" y="4794"/>
                  </a:cubicBezTo>
                  <a:lnTo>
                    <a:pt x="167" y="5100"/>
                  </a:lnTo>
                  <a:lnTo>
                    <a:pt x="16781" y="891"/>
                  </a:lnTo>
                  <a:lnTo>
                    <a:pt x="16698" y="585"/>
                  </a:lnTo>
                  <a:cubicBezTo>
                    <a:pt x="16604" y="234"/>
                    <a:pt x="16294" y="1"/>
                    <a:pt x="159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4701650" y="2887000"/>
              <a:ext cx="104550" cy="115800"/>
            </a:xfrm>
            <a:custGeom>
              <a:avLst/>
              <a:gdLst/>
              <a:ahLst/>
              <a:cxnLst/>
              <a:rect l="l" t="t" r="r" b="b"/>
              <a:pathLst>
                <a:path w="4182" h="4632" extrusionOk="0">
                  <a:moveTo>
                    <a:pt x="1402" y="0"/>
                  </a:moveTo>
                  <a:cubicBezTo>
                    <a:pt x="1379" y="0"/>
                    <a:pt x="1366" y="5"/>
                    <a:pt x="1366" y="5"/>
                  </a:cubicBezTo>
                  <a:cubicBezTo>
                    <a:pt x="1366" y="5"/>
                    <a:pt x="920" y="60"/>
                    <a:pt x="1255" y="1343"/>
                  </a:cubicBezTo>
                  <a:lnTo>
                    <a:pt x="1339" y="1621"/>
                  </a:lnTo>
                  <a:lnTo>
                    <a:pt x="837" y="2151"/>
                  </a:lnTo>
                  <a:cubicBezTo>
                    <a:pt x="816" y="2110"/>
                    <a:pt x="766" y="2084"/>
                    <a:pt x="719" y="2084"/>
                  </a:cubicBezTo>
                  <a:cubicBezTo>
                    <a:pt x="701" y="2084"/>
                    <a:pt x="684" y="2088"/>
                    <a:pt x="669" y="2095"/>
                  </a:cubicBezTo>
                  <a:lnTo>
                    <a:pt x="614" y="2095"/>
                  </a:lnTo>
                  <a:cubicBezTo>
                    <a:pt x="530" y="2095"/>
                    <a:pt x="474" y="2179"/>
                    <a:pt x="474" y="2290"/>
                  </a:cubicBezTo>
                  <a:lnTo>
                    <a:pt x="530" y="2486"/>
                  </a:lnTo>
                  <a:lnTo>
                    <a:pt x="168" y="2904"/>
                  </a:lnTo>
                  <a:cubicBezTo>
                    <a:pt x="168" y="2904"/>
                    <a:pt x="0" y="3433"/>
                    <a:pt x="84" y="3489"/>
                  </a:cubicBezTo>
                  <a:cubicBezTo>
                    <a:pt x="88" y="3493"/>
                    <a:pt x="95" y="3495"/>
                    <a:pt x="104" y="3495"/>
                  </a:cubicBezTo>
                  <a:cubicBezTo>
                    <a:pt x="267" y="3495"/>
                    <a:pt x="1192" y="2777"/>
                    <a:pt x="1589" y="2486"/>
                  </a:cubicBezTo>
                  <a:cubicBezTo>
                    <a:pt x="1840" y="3238"/>
                    <a:pt x="2091" y="3824"/>
                    <a:pt x="2091" y="3824"/>
                  </a:cubicBezTo>
                  <a:lnTo>
                    <a:pt x="1896" y="4270"/>
                  </a:lnTo>
                  <a:lnTo>
                    <a:pt x="1980" y="4632"/>
                  </a:lnTo>
                  <a:lnTo>
                    <a:pt x="2314" y="4298"/>
                  </a:lnTo>
                  <a:lnTo>
                    <a:pt x="2537" y="4604"/>
                  </a:lnTo>
                  <a:lnTo>
                    <a:pt x="2565" y="4242"/>
                  </a:lnTo>
                  <a:lnTo>
                    <a:pt x="3011" y="4381"/>
                  </a:lnTo>
                  <a:lnTo>
                    <a:pt x="2927" y="4019"/>
                  </a:lnTo>
                  <a:lnTo>
                    <a:pt x="2537" y="3712"/>
                  </a:lnTo>
                  <a:cubicBezTo>
                    <a:pt x="2537" y="3712"/>
                    <a:pt x="2481" y="3099"/>
                    <a:pt x="2342" y="2290"/>
                  </a:cubicBezTo>
                  <a:lnTo>
                    <a:pt x="2342" y="2290"/>
                  </a:lnTo>
                  <a:cubicBezTo>
                    <a:pt x="2781" y="2360"/>
                    <a:pt x="3720" y="2506"/>
                    <a:pt x="4043" y="2506"/>
                  </a:cubicBezTo>
                  <a:cubicBezTo>
                    <a:pt x="4109" y="2506"/>
                    <a:pt x="4149" y="2500"/>
                    <a:pt x="4154" y="2486"/>
                  </a:cubicBezTo>
                  <a:cubicBezTo>
                    <a:pt x="4182" y="2402"/>
                    <a:pt x="3819" y="2012"/>
                    <a:pt x="3819" y="2012"/>
                  </a:cubicBezTo>
                  <a:lnTo>
                    <a:pt x="3290" y="1817"/>
                  </a:lnTo>
                  <a:lnTo>
                    <a:pt x="3234" y="1621"/>
                  </a:lnTo>
                  <a:cubicBezTo>
                    <a:pt x="3211" y="1553"/>
                    <a:pt x="3150" y="1503"/>
                    <a:pt x="3083" y="1503"/>
                  </a:cubicBezTo>
                  <a:cubicBezTo>
                    <a:pt x="3069" y="1503"/>
                    <a:pt x="3054" y="1505"/>
                    <a:pt x="3039" y="1510"/>
                  </a:cubicBezTo>
                  <a:lnTo>
                    <a:pt x="2983" y="1510"/>
                  </a:lnTo>
                  <a:cubicBezTo>
                    <a:pt x="2900" y="1510"/>
                    <a:pt x="2844" y="1594"/>
                    <a:pt x="2844" y="1649"/>
                  </a:cubicBezTo>
                  <a:lnTo>
                    <a:pt x="2147" y="1426"/>
                  </a:lnTo>
                  <a:cubicBezTo>
                    <a:pt x="2147" y="1315"/>
                    <a:pt x="2119" y="1231"/>
                    <a:pt x="2091" y="1120"/>
                  </a:cubicBezTo>
                  <a:cubicBezTo>
                    <a:pt x="1817" y="93"/>
                    <a:pt x="1506" y="0"/>
                    <a:pt x="14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4449375" y="3065500"/>
              <a:ext cx="16050" cy="30000"/>
            </a:xfrm>
            <a:custGeom>
              <a:avLst/>
              <a:gdLst/>
              <a:ahLst/>
              <a:cxnLst/>
              <a:rect l="l" t="t" r="r" b="b"/>
              <a:pathLst>
                <a:path w="642" h="1200" extrusionOk="0">
                  <a:moveTo>
                    <a:pt x="363" y="1"/>
                  </a:moveTo>
                  <a:lnTo>
                    <a:pt x="1" y="112"/>
                  </a:lnTo>
                  <a:lnTo>
                    <a:pt x="279" y="1199"/>
                  </a:lnTo>
                  <a:lnTo>
                    <a:pt x="642" y="1116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4461925" y="3064125"/>
              <a:ext cx="11175" cy="28575"/>
            </a:xfrm>
            <a:custGeom>
              <a:avLst/>
              <a:gdLst/>
              <a:ahLst/>
              <a:cxnLst/>
              <a:rect l="l" t="t" r="r" b="b"/>
              <a:pathLst>
                <a:path w="447" h="1143" extrusionOk="0">
                  <a:moveTo>
                    <a:pt x="168" y="0"/>
                  </a:moveTo>
                  <a:lnTo>
                    <a:pt x="0" y="56"/>
                  </a:lnTo>
                  <a:lnTo>
                    <a:pt x="279" y="1143"/>
                  </a:lnTo>
                  <a:lnTo>
                    <a:pt x="446" y="1115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4469600" y="3059225"/>
              <a:ext cx="22325" cy="32100"/>
            </a:xfrm>
            <a:custGeom>
              <a:avLst/>
              <a:gdLst/>
              <a:ahLst/>
              <a:cxnLst/>
              <a:rect l="l" t="t" r="r" b="b"/>
              <a:pathLst>
                <a:path w="893" h="1284" extrusionOk="0">
                  <a:moveTo>
                    <a:pt x="613" y="1"/>
                  </a:moveTo>
                  <a:lnTo>
                    <a:pt x="0" y="168"/>
                  </a:lnTo>
                  <a:lnTo>
                    <a:pt x="279" y="1283"/>
                  </a:lnTo>
                  <a:lnTo>
                    <a:pt x="892" y="1116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4491200" y="3055750"/>
              <a:ext cx="13250" cy="29300"/>
            </a:xfrm>
            <a:custGeom>
              <a:avLst/>
              <a:gdLst/>
              <a:ahLst/>
              <a:cxnLst/>
              <a:rect l="l" t="t" r="r" b="b"/>
              <a:pathLst>
                <a:path w="530" h="1172" extrusionOk="0">
                  <a:moveTo>
                    <a:pt x="251" y="1"/>
                  </a:moveTo>
                  <a:lnTo>
                    <a:pt x="0" y="56"/>
                  </a:lnTo>
                  <a:lnTo>
                    <a:pt x="279" y="1171"/>
                  </a:lnTo>
                  <a:lnTo>
                    <a:pt x="530" y="1116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4500950" y="3052975"/>
              <a:ext cx="16050" cy="29975"/>
            </a:xfrm>
            <a:custGeom>
              <a:avLst/>
              <a:gdLst/>
              <a:ahLst/>
              <a:cxnLst/>
              <a:rect l="l" t="t" r="r" b="b"/>
              <a:pathLst>
                <a:path w="642" h="1199" extrusionOk="0">
                  <a:moveTo>
                    <a:pt x="363" y="0"/>
                  </a:moveTo>
                  <a:lnTo>
                    <a:pt x="0" y="84"/>
                  </a:lnTo>
                  <a:lnTo>
                    <a:pt x="279" y="1199"/>
                  </a:lnTo>
                  <a:lnTo>
                    <a:pt x="642" y="1115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4514200" y="3050875"/>
              <a:ext cx="10475" cy="28600"/>
            </a:xfrm>
            <a:custGeom>
              <a:avLst/>
              <a:gdLst/>
              <a:ahLst/>
              <a:cxnLst/>
              <a:rect l="l" t="t" r="r" b="b"/>
              <a:pathLst>
                <a:path w="419" h="1144" extrusionOk="0">
                  <a:moveTo>
                    <a:pt x="139" y="0"/>
                  </a:moveTo>
                  <a:lnTo>
                    <a:pt x="0" y="28"/>
                  </a:lnTo>
                  <a:lnTo>
                    <a:pt x="279" y="1143"/>
                  </a:lnTo>
                  <a:lnTo>
                    <a:pt x="418" y="1088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4521150" y="3046700"/>
              <a:ext cx="22325" cy="31375"/>
            </a:xfrm>
            <a:custGeom>
              <a:avLst/>
              <a:gdLst/>
              <a:ahLst/>
              <a:cxnLst/>
              <a:rect l="l" t="t" r="r" b="b"/>
              <a:pathLst>
                <a:path w="893" h="1255" extrusionOk="0">
                  <a:moveTo>
                    <a:pt x="614" y="0"/>
                  </a:moveTo>
                  <a:lnTo>
                    <a:pt x="1" y="140"/>
                  </a:lnTo>
                  <a:lnTo>
                    <a:pt x="280" y="1255"/>
                  </a:lnTo>
                  <a:lnTo>
                    <a:pt x="893" y="1087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4542750" y="3043200"/>
              <a:ext cx="13275" cy="29300"/>
            </a:xfrm>
            <a:custGeom>
              <a:avLst/>
              <a:gdLst/>
              <a:ahLst/>
              <a:cxnLst/>
              <a:rect l="l" t="t" r="r" b="b"/>
              <a:pathLst>
                <a:path w="531" h="1172" extrusionOk="0">
                  <a:moveTo>
                    <a:pt x="252" y="1"/>
                  </a:moveTo>
                  <a:lnTo>
                    <a:pt x="1" y="57"/>
                  </a:lnTo>
                  <a:lnTo>
                    <a:pt x="280" y="1172"/>
                  </a:lnTo>
                  <a:lnTo>
                    <a:pt x="531" y="1088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4552525" y="3039725"/>
              <a:ext cx="16050" cy="30000"/>
            </a:xfrm>
            <a:custGeom>
              <a:avLst/>
              <a:gdLst/>
              <a:ahLst/>
              <a:cxnLst/>
              <a:rect l="l" t="t" r="r" b="b"/>
              <a:pathLst>
                <a:path w="642" h="1200" extrusionOk="0">
                  <a:moveTo>
                    <a:pt x="363" y="0"/>
                  </a:moveTo>
                  <a:lnTo>
                    <a:pt x="0" y="112"/>
                  </a:lnTo>
                  <a:lnTo>
                    <a:pt x="279" y="1199"/>
                  </a:lnTo>
                  <a:lnTo>
                    <a:pt x="641" y="1115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4565750" y="3037625"/>
              <a:ext cx="10475" cy="28600"/>
            </a:xfrm>
            <a:custGeom>
              <a:avLst/>
              <a:gdLst/>
              <a:ahLst/>
              <a:cxnLst/>
              <a:rect l="l" t="t" r="r" b="b"/>
              <a:pathLst>
                <a:path w="419" h="1144" extrusionOk="0">
                  <a:moveTo>
                    <a:pt x="140" y="1"/>
                  </a:moveTo>
                  <a:lnTo>
                    <a:pt x="1" y="29"/>
                  </a:lnTo>
                  <a:lnTo>
                    <a:pt x="280" y="1144"/>
                  </a:lnTo>
                  <a:lnTo>
                    <a:pt x="419" y="1088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4572725" y="3033450"/>
              <a:ext cx="22325" cy="31375"/>
            </a:xfrm>
            <a:custGeom>
              <a:avLst/>
              <a:gdLst/>
              <a:ahLst/>
              <a:cxnLst/>
              <a:rect l="l" t="t" r="r" b="b"/>
              <a:pathLst>
                <a:path w="893" h="1255" extrusionOk="0">
                  <a:moveTo>
                    <a:pt x="614" y="1"/>
                  </a:moveTo>
                  <a:lnTo>
                    <a:pt x="1" y="140"/>
                  </a:lnTo>
                  <a:lnTo>
                    <a:pt x="279" y="1255"/>
                  </a:lnTo>
                  <a:lnTo>
                    <a:pt x="893" y="1088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4594325" y="3029975"/>
              <a:ext cx="13275" cy="29275"/>
            </a:xfrm>
            <a:custGeom>
              <a:avLst/>
              <a:gdLst/>
              <a:ahLst/>
              <a:cxnLst/>
              <a:rect l="l" t="t" r="r" b="b"/>
              <a:pathLst>
                <a:path w="531" h="1171" extrusionOk="0">
                  <a:moveTo>
                    <a:pt x="252" y="0"/>
                  </a:moveTo>
                  <a:lnTo>
                    <a:pt x="1" y="56"/>
                  </a:lnTo>
                  <a:lnTo>
                    <a:pt x="279" y="1171"/>
                  </a:lnTo>
                  <a:lnTo>
                    <a:pt x="530" y="1115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4604075" y="3027175"/>
              <a:ext cx="16075" cy="30000"/>
            </a:xfrm>
            <a:custGeom>
              <a:avLst/>
              <a:gdLst/>
              <a:ahLst/>
              <a:cxnLst/>
              <a:rect l="l" t="t" r="r" b="b"/>
              <a:pathLst>
                <a:path w="643" h="1200" extrusionOk="0">
                  <a:moveTo>
                    <a:pt x="363" y="1"/>
                  </a:moveTo>
                  <a:lnTo>
                    <a:pt x="1" y="84"/>
                  </a:lnTo>
                  <a:lnTo>
                    <a:pt x="280" y="1199"/>
                  </a:lnTo>
                  <a:lnTo>
                    <a:pt x="642" y="1088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4617325" y="3024400"/>
              <a:ext cx="10475" cy="28600"/>
            </a:xfrm>
            <a:custGeom>
              <a:avLst/>
              <a:gdLst/>
              <a:ahLst/>
              <a:cxnLst/>
              <a:rect l="l" t="t" r="r" b="b"/>
              <a:pathLst>
                <a:path w="419" h="1144" extrusionOk="0">
                  <a:moveTo>
                    <a:pt x="140" y="0"/>
                  </a:moveTo>
                  <a:lnTo>
                    <a:pt x="1" y="28"/>
                  </a:lnTo>
                  <a:lnTo>
                    <a:pt x="279" y="1143"/>
                  </a:lnTo>
                  <a:lnTo>
                    <a:pt x="419" y="111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4624300" y="3020200"/>
              <a:ext cx="22325" cy="31400"/>
            </a:xfrm>
            <a:custGeom>
              <a:avLst/>
              <a:gdLst/>
              <a:ahLst/>
              <a:cxnLst/>
              <a:rect l="l" t="t" r="r" b="b"/>
              <a:pathLst>
                <a:path w="893" h="1256" extrusionOk="0">
                  <a:moveTo>
                    <a:pt x="614" y="1"/>
                  </a:moveTo>
                  <a:lnTo>
                    <a:pt x="0" y="168"/>
                  </a:lnTo>
                  <a:lnTo>
                    <a:pt x="279" y="1255"/>
                  </a:lnTo>
                  <a:lnTo>
                    <a:pt x="892" y="1116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4645900" y="3016725"/>
              <a:ext cx="13275" cy="29300"/>
            </a:xfrm>
            <a:custGeom>
              <a:avLst/>
              <a:gdLst/>
              <a:ahLst/>
              <a:cxnLst/>
              <a:rect l="l" t="t" r="r" b="b"/>
              <a:pathLst>
                <a:path w="531" h="1172" extrusionOk="0">
                  <a:moveTo>
                    <a:pt x="251" y="1"/>
                  </a:moveTo>
                  <a:lnTo>
                    <a:pt x="0" y="56"/>
                  </a:lnTo>
                  <a:lnTo>
                    <a:pt x="279" y="1171"/>
                  </a:lnTo>
                  <a:lnTo>
                    <a:pt x="530" y="1116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4438925" y="3020900"/>
              <a:ext cx="27200" cy="32100"/>
            </a:xfrm>
            <a:custGeom>
              <a:avLst/>
              <a:gdLst/>
              <a:ahLst/>
              <a:cxnLst/>
              <a:rect l="l" t="t" r="r" b="b"/>
              <a:pathLst>
                <a:path w="1088" h="1284" extrusionOk="0">
                  <a:moveTo>
                    <a:pt x="1032" y="1"/>
                  </a:moveTo>
                  <a:lnTo>
                    <a:pt x="0" y="252"/>
                  </a:lnTo>
                  <a:lnTo>
                    <a:pt x="56" y="475"/>
                  </a:lnTo>
                  <a:lnTo>
                    <a:pt x="446" y="391"/>
                  </a:lnTo>
                  <a:lnTo>
                    <a:pt x="670" y="1283"/>
                  </a:lnTo>
                  <a:lnTo>
                    <a:pt x="948" y="1199"/>
                  </a:lnTo>
                  <a:lnTo>
                    <a:pt x="725" y="307"/>
                  </a:lnTo>
                  <a:lnTo>
                    <a:pt x="1088" y="224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4461225" y="3018300"/>
              <a:ext cx="32775" cy="31200"/>
            </a:xfrm>
            <a:custGeom>
              <a:avLst/>
              <a:gdLst/>
              <a:ahLst/>
              <a:cxnLst/>
              <a:rect l="l" t="t" r="r" b="b"/>
              <a:pathLst>
                <a:path w="1311" h="1248" extrusionOk="0">
                  <a:moveTo>
                    <a:pt x="555" y="223"/>
                  </a:moveTo>
                  <a:cubicBezTo>
                    <a:pt x="579" y="223"/>
                    <a:pt x="600" y="230"/>
                    <a:pt x="614" y="244"/>
                  </a:cubicBezTo>
                  <a:cubicBezTo>
                    <a:pt x="642" y="244"/>
                    <a:pt x="670" y="300"/>
                    <a:pt x="670" y="328"/>
                  </a:cubicBezTo>
                  <a:cubicBezTo>
                    <a:pt x="697" y="384"/>
                    <a:pt x="697" y="439"/>
                    <a:pt x="670" y="467"/>
                  </a:cubicBezTo>
                  <a:cubicBezTo>
                    <a:pt x="642" y="495"/>
                    <a:pt x="614" y="523"/>
                    <a:pt x="530" y="523"/>
                  </a:cubicBezTo>
                  <a:lnTo>
                    <a:pt x="419" y="551"/>
                  </a:lnTo>
                  <a:lnTo>
                    <a:pt x="363" y="272"/>
                  </a:lnTo>
                  <a:lnTo>
                    <a:pt x="474" y="244"/>
                  </a:lnTo>
                  <a:cubicBezTo>
                    <a:pt x="502" y="230"/>
                    <a:pt x="530" y="223"/>
                    <a:pt x="555" y="223"/>
                  </a:cubicBezTo>
                  <a:close/>
                  <a:moveTo>
                    <a:pt x="635" y="0"/>
                  </a:moveTo>
                  <a:cubicBezTo>
                    <a:pt x="579" y="0"/>
                    <a:pt x="516" y="7"/>
                    <a:pt x="447" y="21"/>
                  </a:cubicBezTo>
                  <a:lnTo>
                    <a:pt x="1" y="133"/>
                  </a:lnTo>
                  <a:lnTo>
                    <a:pt x="279" y="1248"/>
                  </a:lnTo>
                  <a:lnTo>
                    <a:pt x="586" y="1164"/>
                  </a:lnTo>
                  <a:lnTo>
                    <a:pt x="474" y="746"/>
                  </a:lnTo>
                  <a:lnTo>
                    <a:pt x="558" y="746"/>
                  </a:lnTo>
                  <a:cubicBezTo>
                    <a:pt x="586" y="732"/>
                    <a:pt x="607" y="725"/>
                    <a:pt x="624" y="725"/>
                  </a:cubicBezTo>
                  <a:cubicBezTo>
                    <a:pt x="642" y="725"/>
                    <a:pt x="656" y="732"/>
                    <a:pt x="670" y="746"/>
                  </a:cubicBezTo>
                  <a:cubicBezTo>
                    <a:pt x="697" y="746"/>
                    <a:pt x="753" y="774"/>
                    <a:pt x="781" y="830"/>
                  </a:cubicBezTo>
                  <a:lnTo>
                    <a:pt x="1004" y="1080"/>
                  </a:lnTo>
                  <a:lnTo>
                    <a:pt x="1311" y="997"/>
                  </a:lnTo>
                  <a:lnTo>
                    <a:pt x="1060" y="718"/>
                  </a:lnTo>
                  <a:cubicBezTo>
                    <a:pt x="1004" y="662"/>
                    <a:pt x="976" y="634"/>
                    <a:pt x="920" y="607"/>
                  </a:cubicBezTo>
                  <a:cubicBezTo>
                    <a:pt x="893" y="579"/>
                    <a:pt x="865" y="551"/>
                    <a:pt x="809" y="551"/>
                  </a:cubicBezTo>
                  <a:cubicBezTo>
                    <a:pt x="865" y="523"/>
                    <a:pt x="920" y="467"/>
                    <a:pt x="948" y="411"/>
                  </a:cubicBezTo>
                  <a:cubicBezTo>
                    <a:pt x="976" y="356"/>
                    <a:pt x="976" y="300"/>
                    <a:pt x="948" y="216"/>
                  </a:cubicBezTo>
                  <a:cubicBezTo>
                    <a:pt x="920" y="105"/>
                    <a:pt x="865" y="49"/>
                    <a:pt x="781" y="21"/>
                  </a:cubicBezTo>
                  <a:cubicBezTo>
                    <a:pt x="739" y="7"/>
                    <a:pt x="690" y="0"/>
                    <a:pt x="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4485625" y="3012550"/>
              <a:ext cx="29275" cy="32775"/>
            </a:xfrm>
            <a:custGeom>
              <a:avLst/>
              <a:gdLst/>
              <a:ahLst/>
              <a:cxnLst/>
              <a:rect l="l" t="t" r="r" b="b"/>
              <a:pathLst>
                <a:path w="1171" h="1311" extrusionOk="0">
                  <a:moveTo>
                    <a:pt x="390" y="307"/>
                  </a:moveTo>
                  <a:lnTo>
                    <a:pt x="641" y="697"/>
                  </a:lnTo>
                  <a:lnTo>
                    <a:pt x="335" y="781"/>
                  </a:lnTo>
                  <a:lnTo>
                    <a:pt x="335" y="781"/>
                  </a:lnTo>
                  <a:lnTo>
                    <a:pt x="390" y="307"/>
                  </a:lnTo>
                  <a:close/>
                  <a:moveTo>
                    <a:pt x="474" y="0"/>
                  </a:moveTo>
                  <a:lnTo>
                    <a:pt x="140" y="84"/>
                  </a:lnTo>
                  <a:lnTo>
                    <a:pt x="0" y="1310"/>
                  </a:lnTo>
                  <a:lnTo>
                    <a:pt x="0" y="1310"/>
                  </a:lnTo>
                  <a:lnTo>
                    <a:pt x="307" y="1227"/>
                  </a:lnTo>
                  <a:lnTo>
                    <a:pt x="335" y="1004"/>
                  </a:lnTo>
                  <a:lnTo>
                    <a:pt x="781" y="892"/>
                  </a:lnTo>
                  <a:lnTo>
                    <a:pt x="892" y="1087"/>
                  </a:lnTo>
                  <a:lnTo>
                    <a:pt x="1171" y="1004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4500250" y="3004175"/>
              <a:ext cx="29300" cy="32775"/>
            </a:xfrm>
            <a:custGeom>
              <a:avLst/>
              <a:gdLst/>
              <a:ahLst/>
              <a:cxnLst/>
              <a:rect l="l" t="t" r="r" b="b"/>
              <a:pathLst>
                <a:path w="1172" h="1311" extrusionOk="0">
                  <a:moveTo>
                    <a:pt x="1171" y="1"/>
                  </a:moveTo>
                  <a:lnTo>
                    <a:pt x="893" y="84"/>
                  </a:lnTo>
                  <a:lnTo>
                    <a:pt x="781" y="976"/>
                  </a:lnTo>
                  <a:lnTo>
                    <a:pt x="279" y="224"/>
                  </a:lnTo>
                  <a:lnTo>
                    <a:pt x="1" y="307"/>
                  </a:lnTo>
                  <a:lnTo>
                    <a:pt x="697" y="1311"/>
                  </a:lnTo>
                  <a:lnTo>
                    <a:pt x="1032" y="1227"/>
                  </a:lnTo>
                  <a:lnTo>
                    <a:pt x="11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4533000" y="2998600"/>
              <a:ext cx="27200" cy="32775"/>
            </a:xfrm>
            <a:custGeom>
              <a:avLst/>
              <a:gdLst/>
              <a:ahLst/>
              <a:cxnLst/>
              <a:rect l="l" t="t" r="r" b="b"/>
              <a:pathLst>
                <a:path w="1088" h="1311" extrusionOk="0">
                  <a:moveTo>
                    <a:pt x="781" y="1"/>
                  </a:moveTo>
                  <a:lnTo>
                    <a:pt x="1" y="196"/>
                  </a:lnTo>
                  <a:lnTo>
                    <a:pt x="279" y="1311"/>
                  </a:lnTo>
                  <a:lnTo>
                    <a:pt x="1088" y="1116"/>
                  </a:lnTo>
                  <a:lnTo>
                    <a:pt x="1032" y="893"/>
                  </a:lnTo>
                  <a:lnTo>
                    <a:pt x="530" y="1032"/>
                  </a:lnTo>
                  <a:lnTo>
                    <a:pt x="447" y="753"/>
                  </a:lnTo>
                  <a:lnTo>
                    <a:pt x="921" y="642"/>
                  </a:lnTo>
                  <a:lnTo>
                    <a:pt x="865" y="447"/>
                  </a:lnTo>
                  <a:lnTo>
                    <a:pt x="391" y="558"/>
                  </a:lnTo>
                  <a:lnTo>
                    <a:pt x="363" y="335"/>
                  </a:lnTo>
                  <a:lnTo>
                    <a:pt x="837" y="224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4559475" y="2995125"/>
              <a:ext cx="26525" cy="30000"/>
            </a:xfrm>
            <a:custGeom>
              <a:avLst/>
              <a:gdLst/>
              <a:ahLst/>
              <a:cxnLst/>
              <a:rect l="l" t="t" r="r" b="b"/>
              <a:pathLst>
                <a:path w="1061" h="1200" extrusionOk="0">
                  <a:moveTo>
                    <a:pt x="280" y="0"/>
                  </a:moveTo>
                  <a:lnTo>
                    <a:pt x="1" y="84"/>
                  </a:lnTo>
                  <a:lnTo>
                    <a:pt x="280" y="1199"/>
                  </a:lnTo>
                  <a:lnTo>
                    <a:pt x="1060" y="976"/>
                  </a:lnTo>
                  <a:lnTo>
                    <a:pt x="1004" y="781"/>
                  </a:lnTo>
                  <a:lnTo>
                    <a:pt x="503" y="892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4445200" y="2951225"/>
              <a:ext cx="427900" cy="204900"/>
            </a:xfrm>
            <a:custGeom>
              <a:avLst/>
              <a:gdLst/>
              <a:ahLst/>
              <a:cxnLst/>
              <a:rect l="l" t="t" r="r" b="b"/>
              <a:pathLst>
                <a:path w="17116" h="8196" extrusionOk="0">
                  <a:moveTo>
                    <a:pt x="781" y="0"/>
                  </a:moveTo>
                  <a:cubicBezTo>
                    <a:pt x="335" y="0"/>
                    <a:pt x="0" y="335"/>
                    <a:pt x="0" y="781"/>
                  </a:cubicBezTo>
                  <a:lnTo>
                    <a:pt x="0" y="7415"/>
                  </a:lnTo>
                  <a:cubicBezTo>
                    <a:pt x="0" y="7833"/>
                    <a:pt x="335" y="8196"/>
                    <a:pt x="781" y="8196"/>
                  </a:cubicBezTo>
                  <a:lnTo>
                    <a:pt x="16335" y="8196"/>
                  </a:lnTo>
                  <a:cubicBezTo>
                    <a:pt x="16753" y="8196"/>
                    <a:pt x="17116" y="7833"/>
                    <a:pt x="17116" y="7415"/>
                  </a:cubicBezTo>
                  <a:lnTo>
                    <a:pt x="17116" y="781"/>
                  </a:lnTo>
                  <a:cubicBezTo>
                    <a:pt x="17116" y="335"/>
                    <a:pt x="16753" y="0"/>
                    <a:pt x="16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4445200" y="2951225"/>
              <a:ext cx="427900" cy="27200"/>
            </a:xfrm>
            <a:custGeom>
              <a:avLst/>
              <a:gdLst/>
              <a:ahLst/>
              <a:cxnLst/>
              <a:rect l="l" t="t" r="r" b="b"/>
              <a:pathLst>
                <a:path w="17116" h="1088" extrusionOk="0">
                  <a:moveTo>
                    <a:pt x="781" y="0"/>
                  </a:moveTo>
                  <a:cubicBezTo>
                    <a:pt x="335" y="0"/>
                    <a:pt x="0" y="335"/>
                    <a:pt x="0" y="781"/>
                  </a:cubicBezTo>
                  <a:lnTo>
                    <a:pt x="0" y="1087"/>
                  </a:lnTo>
                  <a:lnTo>
                    <a:pt x="17116" y="1087"/>
                  </a:lnTo>
                  <a:lnTo>
                    <a:pt x="17116" y="781"/>
                  </a:lnTo>
                  <a:cubicBezTo>
                    <a:pt x="17116" y="335"/>
                    <a:pt x="16753" y="0"/>
                    <a:pt x="16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4736500" y="3006950"/>
              <a:ext cx="107350" cy="118525"/>
            </a:xfrm>
            <a:custGeom>
              <a:avLst/>
              <a:gdLst/>
              <a:ahLst/>
              <a:cxnLst/>
              <a:rect l="l" t="t" r="r" b="b"/>
              <a:pathLst>
                <a:path w="4294" h="4741" extrusionOk="0">
                  <a:moveTo>
                    <a:pt x="2139" y="1"/>
                  </a:moveTo>
                  <a:cubicBezTo>
                    <a:pt x="2084" y="1"/>
                    <a:pt x="1729" y="48"/>
                    <a:pt x="1729" y="1256"/>
                  </a:cubicBezTo>
                  <a:lnTo>
                    <a:pt x="1729" y="1562"/>
                  </a:lnTo>
                  <a:lnTo>
                    <a:pt x="1115" y="1953"/>
                  </a:lnTo>
                  <a:cubicBezTo>
                    <a:pt x="1087" y="1897"/>
                    <a:pt x="1032" y="1841"/>
                    <a:pt x="948" y="1841"/>
                  </a:cubicBezTo>
                  <a:lnTo>
                    <a:pt x="920" y="1841"/>
                  </a:lnTo>
                  <a:cubicBezTo>
                    <a:pt x="809" y="1841"/>
                    <a:pt x="753" y="1925"/>
                    <a:pt x="753" y="2008"/>
                  </a:cubicBezTo>
                  <a:lnTo>
                    <a:pt x="753" y="2203"/>
                  </a:lnTo>
                  <a:lnTo>
                    <a:pt x="279" y="2510"/>
                  </a:lnTo>
                  <a:cubicBezTo>
                    <a:pt x="279" y="2510"/>
                    <a:pt x="0" y="2984"/>
                    <a:pt x="56" y="3095"/>
                  </a:cubicBezTo>
                  <a:cubicBezTo>
                    <a:pt x="60" y="3102"/>
                    <a:pt x="71" y="3105"/>
                    <a:pt x="87" y="3105"/>
                  </a:cubicBezTo>
                  <a:cubicBezTo>
                    <a:pt x="285" y="3105"/>
                    <a:pt x="1318" y="2662"/>
                    <a:pt x="1756" y="2482"/>
                  </a:cubicBezTo>
                  <a:cubicBezTo>
                    <a:pt x="1840" y="3291"/>
                    <a:pt x="1924" y="3904"/>
                    <a:pt x="1924" y="3904"/>
                  </a:cubicBezTo>
                  <a:lnTo>
                    <a:pt x="1617" y="4294"/>
                  </a:lnTo>
                  <a:lnTo>
                    <a:pt x="1617" y="4629"/>
                  </a:lnTo>
                  <a:lnTo>
                    <a:pt x="2007" y="4406"/>
                  </a:lnTo>
                  <a:lnTo>
                    <a:pt x="2147" y="4740"/>
                  </a:lnTo>
                  <a:lnTo>
                    <a:pt x="2286" y="4406"/>
                  </a:lnTo>
                  <a:lnTo>
                    <a:pt x="2676" y="4629"/>
                  </a:lnTo>
                  <a:lnTo>
                    <a:pt x="2676" y="4294"/>
                  </a:lnTo>
                  <a:lnTo>
                    <a:pt x="2370" y="3904"/>
                  </a:lnTo>
                  <a:cubicBezTo>
                    <a:pt x="2370" y="3904"/>
                    <a:pt x="2453" y="3291"/>
                    <a:pt x="2537" y="2482"/>
                  </a:cubicBezTo>
                  <a:cubicBezTo>
                    <a:pt x="2975" y="2662"/>
                    <a:pt x="4008" y="3105"/>
                    <a:pt x="4206" y="3105"/>
                  </a:cubicBezTo>
                  <a:cubicBezTo>
                    <a:pt x="4222" y="3105"/>
                    <a:pt x="4233" y="3102"/>
                    <a:pt x="4237" y="3095"/>
                  </a:cubicBezTo>
                  <a:cubicBezTo>
                    <a:pt x="4293" y="3012"/>
                    <a:pt x="4014" y="2510"/>
                    <a:pt x="4014" y="2510"/>
                  </a:cubicBezTo>
                  <a:lnTo>
                    <a:pt x="3540" y="2203"/>
                  </a:lnTo>
                  <a:lnTo>
                    <a:pt x="3540" y="2008"/>
                  </a:lnTo>
                  <a:cubicBezTo>
                    <a:pt x="3540" y="1925"/>
                    <a:pt x="3457" y="1841"/>
                    <a:pt x="3373" y="1841"/>
                  </a:cubicBezTo>
                  <a:lnTo>
                    <a:pt x="3345" y="1841"/>
                  </a:lnTo>
                  <a:cubicBezTo>
                    <a:pt x="3262" y="1841"/>
                    <a:pt x="3206" y="1897"/>
                    <a:pt x="3178" y="1953"/>
                  </a:cubicBezTo>
                  <a:lnTo>
                    <a:pt x="2593" y="1562"/>
                  </a:lnTo>
                  <a:lnTo>
                    <a:pt x="2593" y="1256"/>
                  </a:lnTo>
                  <a:cubicBezTo>
                    <a:pt x="2593" y="48"/>
                    <a:pt x="2214" y="1"/>
                    <a:pt x="2154" y="1"/>
                  </a:cubicBezTo>
                  <a:cubicBezTo>
                    <a:pt x="2149" y="1"/>
                    <a:pt x="2147" y="1"/>
                    <a:pt x="2147" y="1"/>
                  </a:cubicBezTo>
                  <a:cubicBezTo>
                    <a:pt x="2147" y="1"/>
                    <a:pt x="2144" y="1"/>
                    <a:pt x="2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4468200" y="3111500"/>
              <a:ext cx="9075" cy="28600"/>
            </a:xfrm>
            <a:custGeom>
              <a:avLst/>
              <a:gdLst/>
              <a:ahLst/>
              <a:cxnLst/>
              <a:rect l="l" t="t" r="r" b="b"/>
              <a:pathLst>
                <a:path w="363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363" y="1143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4481425" y="3111500"/>
              <a:ext cx="3525" cy="28600"/>
            </a:xfrm>
            <a:custGeom>
              <a:avLst/>
              <a:gdLst/>
              <a:ahLst/>
              <a:cxnLst/>
              <a:rect l="l" t="t" r="r" b="b"/>
              <a:pathLst>
                <a:path w="141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140" y="114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4488400" y="3111500"/>
              <a:ext cx="16050" cy="28600"/>
            </a:xfrm>
            <a:custGeom>
              <a:avLst/>
              <a:gdLst/>
              <a:ahLst/>
              <a:cxnLst/>
              <a:rect l="l" t="t" r="r" b="b"/>
              <a:pathLst>
                <a:path w="642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642" y="1143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4510700" y="3111500"/>
              <a:ext cx="7000" cy="28600"/>
            </a:xfrm>
            <a:custGeom>
              <a:avLst/>
              <a:gdLst/>
              <a:ahLst/>
              <a:cxnLst/>
              <a:rect l="l" t="t" r="r" b="b"/>
              <a:pathLst>
                <a:path w="280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279" y="1143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4521150" y="3111500"/>
              <a:ext cx="9800" cy="28600"/>
            </a:xfrm>
            <a:custGeom>
              <a:avLst/>
              <a:gdLst/>
              <a:ahLst/>
              <a:cxnLst/>
              <a:rect l="l" t="t" r="r" b="b"/>
              <a:pathLst>
                <a:path w="392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391" y="1143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4534400" y="3111500"/>
              <a:ext cx="4200" cy="28600"/>
            </a:xfrm>
            <a:custGeom>
              <a:avLst/>
              <a:gdLst/>
              <a:ahLst/>
              <a:cxnLst/>
              <a:rect l="l" t="t" r="r" b="b"/>
              <a:pathLst>
                <a:path w="168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168" y="1143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4542075" y="3111500"/>
              <a:ext cx="15350" cy="28600"/>
            </a:xfrm>
            <a:custGeom>
              <a:avLst/>
              <a:gdLst/>
              <a:ahLst/>
              <a:cxnLst/>
              <a:rect l="l" t="t" r="r" b="b"/>
              <a:pathLst>
                <a:path w="614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613" y="1143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4564375" y="3111500"/>
              <a:ext cx="6275" cy="28600"/>
            </a:xfrm>
            <a:custGeom>
              <a:avLst/>
              <a:gdLst/>
              <a:ahLst/>
              <a:cxnLst/>
              <a:rect l="l" t="t" r="r" b="b"/>
              <a:pathLst>
                <a:path w="251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251" y="1143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4574825" y="3111500"/>
              <a:ext cx="9075" cy="28600"/>
            </a:xfrm>
            <a:custGeom>
              <a:avLst/>
              <a:gdLst/>
              <a:ahLst/>
              <a:cxnLst/>
              <a:rect l="l" t="t" r="r" b="b"/>
              <a:pathLst>
                <a:path w="363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363" y="1143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4"/>
            <p:cNvSpPr/>
            <p:nvPr/>
          </p:nvSpPr>
          <p:spPr>
            <a:xfrm>
              <a:off x="4587350" y="3111500"/>
              <a:ext cx="4225" cy="28600"/>
            </a:xfrm>
            <a:custGeom>
              <a:avLst/>
              <a:gdLst/>
              <a:ahLst/>
              <a:cxnLst/>
              <a:rect l="l" t="t" r="r" b="b"/>
              <a:pathLst>
                <a:path w="169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168" y="1143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4595025" y="3111500"/>
              <a:ext cx="16050" cy="28600"/>
            </a:xfrm>
            <a:custGeom>
              <a:avLst/>
              <a:gdLst/>
              <a:ahLst/>
              <a:cxnLst/>
              <a:rect l="l" t="t" r="r" b="b"/>
              <a:pathLst>
                <a:path w="642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642" y="1143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4617325" y="3111500"/>
              <a:ext cx="7000" cy="28600"/>
            </a:xfrm>
            <a:custGeom>
              <a:avLst/>
              <a:gdLst/>
              <a:ahLst/>
              <a:cxnLst/>
              <a:rect l="l" t="t" r="r" b="b"/>
              <a:pathLst>
                <a:path w="280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279" y="1143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4627775" y="3111500"/>
              <a:ext cx="9100" cy="28600"/>
            </a:xfrm>
            <a:custGeom>
              <a:avLst/>
              <a:gdLst/>
              <a:ahLst/>
              <a:cxnLst/>
              <a:rect l="l" t="t" r="r" b="b"/>
              <a:pathLst>
                <a:path w="364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363" y="1143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4641025" y="3111500"/>
              <a:ext cx="3500" cy="28600"/>
            </a:xfrm>
            <a:custGeom>
              <a:avLst/>
              <a:gdLst/>
              <a:ahLst/>
              <a:cxnLst/>
              <a:rect l="l" t="t" r="r" b="b"/>
              <a:pathLst>
                <a:path w="140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140" y="114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4648000" y="3111500"/>
              <a:ext cx="16050" cy="28600"/>
            </a:xfrm>
            <a:custGeom>
              <a:avLst/>
              <a:gdLst/>
              <a:ahLst/>
              <a:cxnLst/>
              <a:rect l="l" t="t" r="r" b="b"/>
              <a:pathLst>
                <a:path w="642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641" y="1143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4670975" y="3111500"/>
              <a:ext cx="6300" cy="28600"/>
            </a:xfrm>
            <a:custGeom>
              <a:avLst/>
              <a:gdLst/>
              <a:ahLst/>
              <a:cxnLst/>
              <a:rect l="l" t="t" r="r" b="b"/>
              <a:pathLst>
                <a:path w="252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252" y="1143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4468200" y="3069700"/>
              <a:ext cx="26500" cy="28575"/>
            </a:xfrm>
            <a:custGeom>
              <a:avLst/>
              <a:gdLst/>
              <a:ahLst/>
              <a:cxnLst/>
              <a:rect l="l" t="t" r="r" b="b"/>
              <a:pathLst>
                <a:path w="1060" h="1143" extrusionOk="0">
                  <a:moveTo>
                    <a:pt x="0" y="0"/>
                  </a:moveTo>
                  <a:lnTo>
                    <a:pt x="0" y="223"/>
                  </a:lnTo>
                  <a:lnTo>
                    <a:pt x="391" y="223"/>
                  </a:lnTo>
                  <a:lnTo>
                    <a:pt x="391" y="1143"/>
                  </a:lnTo>
                  <a:lnTo>
                    <a:pt x="669" y="1143"/>
                  </a:lnTo>
                  <a:lnTo>
                    <a:pt x="669" y="223"/>
                  </a:lnTo>
                  <a:lnTo>
                    <a:pt x="1060" y="223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4491200" y="3069700"/>
              <a:ext cx="25800" cy="28575"/>
            </a:xfrm>
            <a:custGeom>
              <a:avLst/>
              <a:gdLst/>
              <a:ahLst/>
              <a:cxnLst/>
              <a:rect l="l" t="t" r="r" b="b"/>
              <a:pathLst>
                <a:path w="1032" h="1143" extrusionOk="0">
                  <a:moveTo>
                    <a:pt x="418" y="223"/>
                  </a:moveTo>
                  <a:cubicBezTo>
                    <a:pt x="474" y="223"/>
                    <a:pt x="530" y="223"/>
                    <a:pt x="558" y="251"/>
                  </a:cubicBezTo>
                  <a:cubicBezTo>
                    <a:pt x="586" y="279"/>
                    <a:pt x="586" y="307"/>
                    <a:pt x="586" y="362"/>
                  </a:cubicBezTo>
                  <a:cubicBezTo>
                    <a:pt x="586" y="418"/>
                    <a:pt x="586" y="446"/>
                    <a:pt x="558" y="474"/>
                  </a:cubicBezTo>
                  <a:cubicBezTo>
                    <a:pt x="530" y="502"/>
                    <a:pt x="474" y="502"/>
                    <a:pt x="418" y="502"/>
                  </a:cubicBezTo>
                  <a:lnTo>
                    <a:pt x="307" y="502"/>
                  </a:lnTo>
                  <a:lnTo>
                    <a:pt x="307" y="223"/>
                  </a:lnTo>
                  <a:close/>
                  <a:moveTo>
                    <a:pt x="0" y="0"/>
                  </a:moveTo>
                  <a:lnTo>
                    <a:pt x="0" y="1143"/>
                  </a:lnTo>
                  <a:lnTo>
                    <a:pt x="307" y="1143"/>
                  </a:lnTo>
                  <a:lnTo>
                    <a:pt x="307" y="725"/>
                  </a:lnTo>
                  <a:lnTo>
                    <a:pt x="390" y="725"/>
                  </a:lnTo>
                  <a:cubicBezTo>
                    <a:pt x="418" y="725"/>
                    <a:pt x="474" y="725"/>
                    <a:pt x="502" y="753"/>
                  </a:cubicBezTo>
                  <a:cubicBezTo>
                    <a:pt x="530" y="781"/>
                    <a:pt x="558" y="808"/>
                    <a:pt x="586" y="864"/>
                  </a:cubicBezTo>
                  <a:lnTo>
                    <a:pt x="725" y="1143"/>
                  </a:lnTo>
                  <a:lnTo>
                    <a:pt x="1032" y="1143"/>
                  </a:lnTo>
                  <a:lnTo>
                    <a:pt x="892" y="836"/>
                  </a:lnTo>
                  <a:cubicBezTo>
                    <a:pt x="836" y="753"/>
                    <a:pt x="809" y="725"/>
                    <a:pt x="781" y="669"/>
                  </a:cubicBezTo>
                  <a:cubicBezTo>
                    <a:pt x="753" y="641"/>
                    <a:pt x="725" y="613"/>
                    <a:pt x="669" y="613"/>
                  </a:cubicBezTo>
                  <a:cubicBezTo>
                    <a:pt x="753" y="585"/>
                    <a:pt x="809" y="558"/>
                    <a:pt x="836" y="502"/>
                  </a:cubicBezTo>
                  <a:cubicBezTo>
                    <a:pt x="864" y="446"/>
                    <a:pt x="892" y="390"/>
                    <a:pt x="892" y="307"/>
                  </a:cubicBezTo>
                  <a:cubicBezTo>
                    <a:pt x="892" y="223"/>
                    <a:pt x="864" y="139"/>
                    <a:pt x="781" y="84"/>
                  </a:cubicBezTo>
                  <a:cubicBezTo>
                    <a:pt x="725" y="28"/>
                    <a:pt x="613" y="0"/>
                    <a:pt x="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4509300" y="3069700"/>
              <a:ext cx="30000" cy="28575"/>
            </a:xfrm>
            <a:custGeom>
              <a:avLst/>
              <a:gdLst/>
              <a:ahLst/>
              <a:cxnLst/>
              <a:rect l="l" t="t" r="r" b="b"/>
              <a:pathLst>
                <a:path w="1200" h="1143" extrusionOk="0">
                  <a:moveTo>
                    <a:pt x="614" y="279"/>
                  </a:moveTo>
                  <a:lnTo>
                    <a:pt x="754" y="725"/>
                  </a:lnTo>
                  <a:lnTo>
                    <a:pt x="447" y="725"/>
                  </a:lnTo>
                  <a:lnTo>
                    <a:pt x="614" y="279"/>
                  </a:lnTo>
                  <a:close/>
                  <a:moveTo>
                    <a:pt x="419" y="0"/>
                  </a:moveTo>
                  <a:lnTo>
                    <a:pt x="1" y="1143"/>
                  </a:lnTo>
                  <a:lnTo>
                    <a:pt x="308" y="1143"/>
                  </a:lnTo>
                  <a:lnTo>
                    <a:pt x="363" y="948"/>
                  </a:lnTo>
                  <a:lnTo>
                    <a:pt x="837" y="948"/>
                  </a:lnTo>
                  <a:lnTo>
                    <a:pt x="893" y="1143"/>
                  </a:lnTo>
                  <a:lnTo>
                    <a:pt x="1200" y="1143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4531600" y="3069700"/>
              <a:ext cx="30000" cy="28575"/>
            </a:xfrm>
            <a:custGeom>
              <a:avLst/>
              <a:gdLst/>
              <a:ahLst/>
              <a:cxnLst/>
              <a:rect l="l" t="t" r="r" b="b"/>
              <a:pathLst>
                <a:path w="1200" h="1143" extrusionOk="0">
                  <a:moveTo>
                    <a:pt x="1" y="0"/>
                  </a:moveTo>
                  <a:lnTo>
                    <a:pt x="419" y="1143"/>
                  </a:lnTo>
                  <a:lnTo>
                    <a:pt x="781" y="1143"/>
                  </a:lnTo>
                  <a:lnTo>
                    <a:pt x="1200" y="0"/>
                  </a:lnTo>
                  <a:lnTo>
                    <a:pt x="893" y="0"/>
                  </a:lnTo>
                  <a:lnTo>
                    <a:pt x="586" y="864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4565050" y="3069700"/>
              <a:ext cx="20950" cy="28575"/>
            </a:xfrm>
            <a:custGeom>
              <a:avLst/>
              <a:gdLst/>
              <a:ahLst/>
              <a:cxnLst/>
              <a:rect l="l" t="t" r="r" b="b"/>
              <a:pathLst>
                <a:path w="838" h="1143" extrusionOk="0">
                  <a:moveTo>
                    <a:pt x="1" y="0"/>
                  </a:moveTo>
                  <a:lnTo>
                    <a:pt x="1" y="1143"/>
                  </a:lnTo>
                  <a:lnTo>
                    <a:pt x="837" y="1143"/>
                  </a:lnTo>
                  <a:lnTo>
                    <a:pt x="837" y="920"/>
                  </a:lnTo>
                  <a:lnTo>
                    <a:pt x="308" y="920"/>
                  </a:lnTo>
                  <a:lnTo>
                    <a:pt x="308" y="669"/>
                  </a:lnTo>
                  <a:lnTo>
                    <a:pt x="781" y="669"/>
                  </a:lnTo>
                  <a:lnTo>
                    <a:pt x="781" y="446"/>
                  </a:lnTo>
                  <a:lnTo>
                    <a:pt x="308" y="446"/>
                  </a:lnTo>
                  <a:lnTo>
                    <a:pt x="308" y="223"/>
                  </a:lnTo>
                  <a:lnTo>
                    <a:pt x="809" y="223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4592250" y="3069700"/>
              <a:ext cx="20225" cy="28575"/>
            </a:xfrm>
            <a:custGeom>
              <a:avLst/>
              <a:gdLst/>
              <a:ahLst/>
              <a:cxnLst/>
              <a:rect l="l" t="t" r="r" b="b"/>
              <a:pathLst>
                <a:path w="809" h="1143" extrusionOk="0">
                  <a:moveTo>
                    <a:pt x="0" y="0"/>
                  </a:moveTo>
                  <a:lnTo>
                    <a:pt x="0" y="1143"/>
                  </a:lnTo>
                  <a:lnTo>
                    <a:pt x="808" y="1143"/>
                  </a:lnTo>
                  <a:lnTo>
                    <a:pt x="808" y="920"/>
                  </a:lnTo>
                  <a:lnTo>
                    <a:pt x="307" y="920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9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2df6e779df3_2_77"/>
          <p:cNvSpPr txBox="1">
            <a:spLocks noGrp="1"/>
          </p:cNvSpPr>
          <p:nvPr>
            <p:ph type="title"/>
          </p:nvPr>
        </p:nvSpPr>
        <p:spPr>
          <a:xfrm flipH="1">
            <a:off x="914850" y="203625"/>
            <a:ext cx="7314300" cy="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개발 환경 및 전체 시스템 구조도 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839" name="Google Shape;839;g2df6e779df3_2_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1525" y="1592950"/>
            <a:ext cx="5083449" cy="2317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g2df6e779df3_2_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225" y="2581763"/>
            <a:ext cx="533925" cy="53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g2df6e779df3_2_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2013" y="3264563"/>
            <a:ext cx="490350" cy="4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2" name="Google Shape;842;g2df6e779df3_2_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3025" y="1910750"/>
            <a:ext cx="428325" cy="42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" name="Google Shape;843;g2df6e779df3_2_7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3025" y="3920463"/>
            <a:ext cx="428325" cy="42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4" name="Google Shape;844;g2df6e779df3_2_7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6500" y="1342100"/>
            <a:ext cx="381375" cy="381375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g2df6e779df3_2_77"/>
          <p:cNvSpPr txBox="1"/>
          <p:nvPr/>
        </p:nvSpPr>
        <p:spPr>
          <a:xfrm>
            <a:off x="1721225" y="2617888"/>
            <a:ext cx="147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Front-end</a:t>
            </a:r>
            <a:endParaRPr sz="18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46" name="Google Shape;846;g2df6e779df3_2_77"/>
          <p:cNvSpPr txBox="1"/>
          <p:nvPr/>
        </p:nvSpPr>
        <p:spPr>
          <a:xfrm>
            <a:off x="1721225" y="1301950"/>
            <a:ext cx="1860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일정관리</a:t>
            </a:r>
            <a:endParaRPr sz="18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47" name="Google Shape;847;g2df6e779df3_2_77"/>
          <p:cNvSpPr txBox="1"/>
          <p:nvPr/>
        </p:nvSpPr>
        <p:spPr>
          <a:xfrm>
            <a:off x="1721225" y="3271875"/>
            <a:ext cx="147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Back-end</a:t>
            </a:r>
            <a:endParaRPr sz="18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48" name="Google Shape;848;g2df6e779df3_2_77"/>
          <p:cNvSpPr txBox="1"/>
          <p:nvPr/>
        </p:nvSpPr>
        <p:spPr>
          <a:xfrm>
            <a:off x="1721225" y="1932800"/>
            <a:ext cx="1936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협업관리</a:t>
            </a:r>
            <a:endParaRPr sz="18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49" name="Google Shape;849;g2df6e779df3_2_77"/>
          <p:cNvSpPr txBox="1"/>
          <p:nvPr/>
        </p:nvSpPr>
        <p:spPr>
          <a:xfrm>
            <a:off x="1721225" y="3903788"/>
            <a:ext cx="147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DataBase</a:t>
            </a:r>
            <a:endParaRPr sz="18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6"/>
          <p:cNvSpPr/>
          <p:nvPr/>
        </p:nvSpPr>
        <p:spPr>
          <a:xfrm>
            <a:off x="4935382" y="795573"/>
            <a:ext cx="3551927" cy="3552354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16"/>
          <p:cNvSpPr txBox="1">
            <a:spLocks noGrp="1"/>
          </p:cNvSpPr>
          <p:nvPr>
            <p:ph type="title"/>
          </p:nvPr>
        </p:nvSpPr>
        <p:spPr>
          <a:xfrm>
            <a:off x="329400" y="558075"/>
            <a:ext cx="4062900" cy="8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Jua"/>
              <a:buAutoNum type="arabicPeriod"/>
            </a:pPr>
            <a:r>
              <a:rPr lang="en">
                <a:latin typeface="Jua"/>
                <a:ea typeface="Jua"/>
                <a:cs typeface="Jua"/>
                <a:sym typeface="Jua"/>
              </a:rPr>
              <a:t>메인 페이지 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56" name="Google Shape;856;p16"/>
          <p:cNvSpPr txBox="1">
            <a:spLocks noGrp="1"/>
          </p:cNvSpPr>
          <p:nvPr>
            <p:ph type="subTitle" idx="1"/>
          </p:nvPr>
        </p:nvSpPr>
        <p:spPr>
          <a:xfrm>
            <a:off x="329400" y="2324600"/>
            <a:ext cx="4180500" cy="16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조회수 기준 인기 관광지 5개 카러셀 형식으로 표시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최신 게시물 4가지 화면에 표시 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 관련 최신 기사 정보 제공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57" name="Google Shape;857;p16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16"/>
          <p:cNvSpPr/>
          <p:nvPr/>
        </p:nvSpPr>
        <p:spPr>
          <a:xfrm rot="-1588782">
            <a:off x="3611047" y="295336"/>
            <a:ext cx="2105113" cy="623667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9" name="Google Shape;859;p16"/>
          <p:cNvGrpSpPr/>
          <p:nvPr/>
        </p:nvGrpSpPr>
        <p:grpSpPr>
          <a:xfrm rot="1867816">
            <a:off x="8025926" y="3542571"/>
            <a:ext cx="793090" cy="931258"/>
            <a:chOff x="4728125" y="3839825"/>
            <a:chExt cx="867025" cy="1018036"/>
          </a:xfrm>
        </p:grpSpPr>
        <p:sp>
          <p:nvSpPr>
            <p:cNvPr id="860" name="Google Shape;860;p16"/>
            <p:cNvSpPr/>
            <p:nvPr/>
          </p:nvSpPr>
          <p:spPr>
            <a:xfrm>
              <a:off x="4728125" y="3839825"/>
              <a:ext cx="867025" cy="1016375"/>
            </a:xfrm>
            <a:custGeom>
              <a:avLst/>
              <a:gdLst/>
              <a:ahLst/>
              <a:cxnLst/>
              <a:rect l="l" t="t" r="r" b="b"/>
              <a:pathLst>
                <a:path w="34681" h="40655" extrusionOk="0">
                  <a:moveTo>
                    <a:pt x="20761" y="1"/>
                  </a:moveTo>
                  <a:cubicBezTo>
                    <a:pt x="20357" y="1"/>
                    <a:pt x="19947" y="72"/>
                    <a:pt x="19545" y="222"/>
                  </a:cubicBezTo>
                  <a:lnTo>
                    <a:pt x="1" y="7480"/>
                  </a:lnTo>
                  <a:lnTo>
                    <a:pt x="12287" y="40655"/>
                  </a:lnTo>
                  <a:lnTo>
                    <a:pt x="32584" y="33127"/>
                  </a:lnTo>
                  <a:cubicBezTo>
                    <a:pt x="33982" y="32617"/>
                    <a:pt x="34681" y="31057"/>
                    <a:pt x="34170" y="29659"/>
                  </a:cubicBezTo>
                  <a:lnTo>
                    <a:pt x="24008" y="2265"/>
                  </a:lnTo>
                  <a:cubicBezTo>
                    <a:pt x="23486" y="865"/>
                    <a:pt x="22168" y="1"/>
                    <a:pt x="207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4728125" y="3981400"/>
              <a:ext cx="440252" cy="876461"/>
            </a:xfrm>
            <a:custGeom>
              <a:avLst/>
              <a:gdLst/>
              <a:ahLst/>
              <a:cxnLst/>
              <a:rect l="l" t="t" r="r" b="b"/>
              <a:pathLst>
                <a:path w="23524" h="46832" extrusionOk="0">
                  <a:moveTo>
                    <a:pt x="7151" y="0"/>
                  </a:moveTo>
                  <a:lnTo>
                    <a:pt x="0" y="2635"/>
                  </a:lnTo>
                  <a:lnTo>
                    <a:pt x="16400" y="46832"/>
                  </a:lnTo>
                  <a:lnTo>
                    <a:pt x="23524" y="44197"/>
                  </a:lnTo>
                  <a:lnTo>
                    <a:pt x="7151" y="0"/>
                  </a:ln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4865225" y="3934750"/>
              <a:ext cx="458400" cy="323975"/>
            </a:xfrm>
            <a:custGeom>
              <a:avLst/>
              <a:gdLst/>
              <a:ahLst/>
              <a:cxnLst/>
              <a:rect l="l" t="t" r="r" b="b"/>
              <a:pathLst>
                <a:path w="18336" h="12959" extrusionOk="0">
                  <a:moveTo>
                    <a:pt x="15674" y="0"/>
                  </a:moveTo>
                  <a:lnTo>
                    <a:pt x="1" y="5807"/>
                  </a:lnTo>
                  <a:lnTo>
                    <a:pt x="2662" y="12958"/>
                  </a:lnTo>
                  <a:lnTo>
                    <a:pt x="18336" y="7124"/>
                  </a:lnTo>
                  <a:lnTo>
                    <a:pt x="15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6"/>
            <p:cNvSpPr/>
            <p:nvPr/>
          </p:nvSpPr>
          <p:spPr>
            <a:xfrm>
              <a:off x="4959325" y="4159225"/>
              <a:ext cx="404625" cy="178800"/>
            </a:xfrm>
            <a:custGeom>
              <a:avLst/>
              <a:gdLst/>
              <a:ahLst/>
              <a:cxnLst/>
              <a:rect l="l" t="t" r="r" b="b"/>
              <a:pathLst>
                <a:path w="16185" h="7152" extrusionOk="0">
                  <a:moveTo>
                    <a:pt x="15701" y="0"/>
                  </a:moveTo>
                  <a:lnTo>
                    <a:pt x="1" y="5861"/>
                  </a:lnTo>
                  <a:lnTo>
                    <a:pt x="485" y="7151"/>
                  </a:lnTo>
                  <a:lnTo>
                    <a:pt x="16185" y="1318"/>
                  </a:lnTo>
                  <a:lnTo>
                    <a:pt x="15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6"/>
            <p:cNvSpPr/>
            <p:nvPr/>
          </p:nvSpPr>
          <p:spPr>
            <a:xfrm>
              <a:off x="4986225" y="4231125"/>
              <a:ext cx="399250" cy="163350"/>
            </a:xfrm>
            <a:custGeom>
              <a:avLst/>
              <a:gdLst/>
              <a:ahLst/>
              <a:cxnLst/>
              <a:rect l="l" t="t" r="r" b="b"/>
              <a:pathLst>
                <a:path w="15970" h="6534" extrusionOk="0">
                  <a:moveTo>
                    <a:pt x="15700" y="1"/>
                  </a:moveTo>
                  <a:lnTo>
                    <a:pt x="0" y="5862"/>
                  </a:lnTo>
                  <a:lnTo>
                    <a:pt x="242" y="6534"/>
                  </a:lnTo>
                  <a:lnTo>
                    <a:pt x="15969" y="700"/>
                  </a:lnTo>
                  <a:lnTo>
                    <a:pt x="157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6"/>
            <p:cNvSpPr/>
            <p:nvPr/>
          </p:nvSpPr>
          <p:spPr>
            <a:xfrm>
              <a:off x="5077975" y="4401325"/>
              <a:ext cx="341100" cy="289625"/>
            </a:xfrm>
            <a:custGeom>
              <a:avLst/>
              <a:gdLst/>
              <a:ahLst/>
              <a:cxnLst/>
              <a:rect l="l" t="t" r="r" b="b"/>
              <a:pathLst>
                <a:path w="13644" h="11585" extrusionOk="0">
                  <a:moveTo>
                    <a:pt x="7092" y="326"/>
                  </a:moveTo>
                  <a:cubicBezTo>
                    <a:pt x="9311" y="326"/>
                    <a:pt x="11401" y="1693"/>
                    <a:pt x="12218" y="3893"/>
                  </a:cubicBezTo>
                  <a:cubicBezTo>
                    <a:pt x="13617" y="7667"/>
                    <a:pt x="10688" y="11259"/>
                    <a:pt x="7127" y="11259"/>
                  </a:cubicBezTo>
                  <a:cubicBezTo>
                    <a:pt x="6376" y="11259"/>
                    <a:pt x="5598" y="11099"/>
                    <a:pt x="4825" y="10748"/>
                  </a:cubicBezTo>
                  <a:cubicBezTo>
                    <a:pt x="416" y="8732"/>
                    <a:pt x="658" y="2360"/>
                    <a:pt x="5229" y="667"/>
                  </a:cubicBezTo>
                  <a:lnTo>
                    <a:pt x="5202" y="667"/>
                  </a:lnTo>
                  <a:cubicBezTo>
                    <a:pt x="5825" y="435"/>
                    <a:pt x="6463" y="326"/>
                    <a:pt x="7092" y="326"/>
                  </a:cubicBezTo>
                  <a:close/>
                  <a:moveTo>
                    <a:pt x="7092" y="0"/>
                  </a:moveTo>
                  <a:cubicBezTo>
                    <a:pt x="4986" y="0"/>
                    <a:pt x="2879" y="1112"/>
                    <a:pt x="1841" y="3382"/>
                  </a:cubicBezTo>
                  <a:cubicBezTo>
                    <a:pt x="1" y="7385"/>
                    <a:pt x="3102" y="11584"/>
                    <a:pt x="7067" y="11584"/>
                  </a:cubicBezTo>
                  <a:cubicBezTo>
                    <a:pt x="7735" y="11584"/>
                    <a:pt x="8429" y="11465"/>
                    <a:pt x="9127" y="11205"/>
                  </a:cubicBezTo>
                  <a:cubicBezTo>
                    <a:pt x="12111" y="10103"/>
                    <a:pt x="13643" y="6769"/>
                    <a:pt x="12541" y="3785"/>
                  </a:cubicBezTo>
                  <a:cubicBezTo>
                    <a:pt x="11609" y="1280"/>
                    <a:pt x="9351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5131375" y="4405775"/>
              <a:ext cx="248725" cy="280500"/>
            </a:xfrm>
            <a:custGeom>
              <a:avLst/>
              <a:gdLst/>
              <a:ahLst/>
              <a:cxnLst/>
              <a:rect l="l" t="t" r="r" b="b"/>
              <a:pathLst>
                <a:path w="9949" h="11220" extrusionOk="0">
                  <a:moveTo>
                    <a:pt x="4007" y="322"/>
                  </a:moveTo>
                  <a:cubicBezTo>
                    <a:pt x="5760" y="322"/>
                    <a:pt x="7660" y="1921"/>
                    <a:pt x="8523" y="4306"/>
                  </a:cubicBezTo>
                  <a:cubicBezTo>
                    <a:pt x="9572" y="7102"/>
                    <a:pt x="8819" y="10006"/>
                    <a:pt x="6883" y="10731"/>
                  </a:cubicBezTo>
                  <a:cubicBezTo>
                    <a:pt x="6579" y="10844"/>
                    <a:pt x="6263" y="10898"/>
                    <a:pt x="5943" y="10898"/>
                  </a:cubicBezTo>
                  <a:cubicBezTo>
                    <a:pt x="4196" y="10898"/>
                    <a:pt x="2312" y="9299"/>
                    <a:pt x="1426" y="6914"/>
                  </a:cubicBezTo>
                  <a:cubicBezTo>
                    <a:pt x="404" y="4118"/>
                    <a:pt x="1130" y="1215"/>
                    <a:pt x="3093" y="489"/>
                  </a:cubicBezTo>
                  <a:lnTo>
                    <a:pt x="3066" y="489"/>
                  </a:lnTo>
                  <a:cubicBezTo>
                    <a:pt x="3370" y="376"/>
                    <a:pt x="3686" y="322"/>
                    <a:pt x="4007" y="322"/>
                  </a:cubicBezTo>
                  <a:close/>
                  <a:moveTo>
                    <a:pt x="4032" y="0"/>
                  </a:moveTo>
                  <a:cubicBezTo>
                    <a:pt x="3667" y="0"/>
                    <a:pt x="3306" y="62"/>
                    <a:pt x="2958" y="193"/>
                  </a:cubicBezTo>
                  <a:cubicBezTo>
                    <a:pt x="834" y="973"/>
                    <a:pt x="1" y="4064"/>
                    <a:pt x="1130" y="7048"/>
                  </a:cubicBezTo>
                  <a:cubicBezTo>
                    <a:pt x="2054" y="9550"/>
                    <a:pt x="4055" y="11220"/>
                    <a:pt x="5928" y="11220"/>
                  </a:cubicBezTo>
                  <a:cubicBezTo>
                    <a:pt x="6290" y="11220"/>
                    <a:pt x="6647" y="11158"/>
                    <a:pt x="6991" y="11027"/>
                  </a:cubicBezTo>
                  <a:cubicBezTo>
                    <a:pt x="9115" y="10248"/>
                    <a:pt x="9948" y="7156"/>
                    <a:pt x="8846" y="4172"/>
                  </a:cubicBezTo>
                  <a:cubicBezTo>
                    <a:pt x="7922" y="1670"/>
                    <a:pt x="5921" y="0"/>
                    <a:pt x="4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5175750" y="4409150"/>
              <a:ext cx="159975" cy="273750"/>
            </a:xfrm>
            <a:custGeom>
              <a:avLst/>
              <a:gdLst/>
              <a:ahLst/>
              <a:cxnLst/>
              <a:rect l="l" t="t" r="r" b="b"/>
              <a:pathLst>
                <a:path w="6399" h="10950" extrusionOk="0">
                  <a:moveTo>
                    <a:pt x="1498" y="320"/>
                  </a:moveTo>
                  <a:cubicBezTo>
                    <a:pt x="2399" y="320"/>
                    <a:pt x="3903" y="1982"/>
                    <a:pt x="4947" y="4816"/>
                  </a:cubicBezTo>
                  <a:cubicBezTo>
                    <a:pt x="6076" y="7908"/>
                    <a:pt x="5942" y="10274"/>
                    <a:pt x="5108" y="10596"/>
                  </a:cubicBezTo>
                  <a:cubicBezTo>
                    <a:pt x="5044" y="10618"/>
                    <a:pt x="4976" y="10629"/>
                    <a:pt x="4904" y="10629"/>
                  </a:cubicBezTo>
                  <a:cubicBezTo>
                    <a:pt x="4003" y="10629"/>
                    <a:pt x="2497" y="8946"/>
                    <a:pt x="1452" y="6134"/>
                  </a:cubicBezTo>
                  <a:cubicBezTo>
                    <a:pt x="323" y="3069"/>
                    <a:pt x="457" y="676"/>
                    <a:pt x="1318" y="354"/>
                  </a:cubicBezTo>
                  <a:lnTo>
                    <a:pt x="1291" y="354"/>
                  </a:lnTo>
                  <a:cubicBezTo>
                    <a:pt x="1355" y="331"/>
                    <a:pt x="1425" y="320"/>
                    <a:pt x="1498" y="320"/>
                  </a:cubicBezTo>
                  <a:close/>
                  <a:moveTo>
                    <a:pt x="1508" y="1"/>
                  </a:moveTo>
                  <a:cubicBezTo>
                    <a:pt x="1395" y="1"/>
                    <a:pt x="1286" y="19"/>
                    <a:pt x="1183" y="58"/>
                  </a:cubicBezTo>
                  <a:cubicBezTo>
                    <a:pt x="27" y="488"/>
                    <a:pt x="0" y="3203"/>
                    <a:pt x="1129" y="6241"/>
                  </a:cubicBezTo>
                  <a:cubicBezTo>
                    <a:pt x="2158" y="9008"/>
                    <a:pt x="3743" y="10949"/>
                    <a:pt x="4891" y="10949"/>
                  </a:cubicBezTo>
                  <a:cubicBezTo>
                    <a:pt x="5004" y="10949"/>
                    <a:pt x="5113" y="10931"/>
                    <a:pt x="5216" y="10892"/>
                  </a:cubicBezTo>
                  <a:cubicBezTo>
                    <a:pt x="6372" y="10489"/>
                    <a:pt x="6399" y="7747"/>
                    <a:pt x="5270" y="4709"/>
                  </a:cubicBezTo>
                  <a:cubicBezTo>
                    <a:pt x="4241" y="1942"/>
                    <a:pt x="2656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6"/>
            <p:cNvSpPr/>
            <p:nvPr/>
          </p:nvSpPr>
          <p:spPr>
            <a:xfrm>
              <a:off x="5201950" y="4410050"/>
              <a:ext cx="107575" cy="271950"/>
            </a:xfrm>
            <a:custGeom>
              <a:avLst/>
              <a:gdLst/>
              <a:ahLst/>
              <a:cxnLst/>
              <a:rect l="l" t="t" r="r" b="b"/>
              <a:pathLst>
                <a:path w="4303" h="10878" extrusionOk="0">
                  <a:moveTo>
                    <a:pt x="207" y="0"/>
                  </a:moveTo>
                  <a:cubicBezTo>
                    <a:pt x="182" y="0"/>
                    <a:pt x="158" y="7"/>
                    <a:pt x="135" y="22"/>
                  </a:cubicBezTo>
                  <a:cubicBezTo>
                    <a:pt x="55" y="49"/>
                    <a:pt x="1" y="129"/>
                    <a:pt x="28" y="237"/>
                  </a:cubicBezTo>
                  <a:lnTo>
                    <a:pt x="3953" y="10775"/>
                  </a:lnTo>
                  <a:cubicBezTo>
                    <a:pt x="3972" y="10834"/>
                    <a:pt x="4033" y="10878"/>
                    <a:pt x="4096" y="10878"/>
                  </a:cubicBezTo>
                  <a:cubicBezTo>
                    <a:pt x="4121" y="10878"/>
                    <a:pt x="4145" y="10871"/>
                    <a:pt x="4168" y="10856"/>
                  </a:cubicBezTo>
                  <a:cubicBezTo>
                    <a:pt x="4248" y="10829"/>
                    <a:pt x="4302" y="10722"/>
                    <a:pt x="4248" y="10641"/>
                  </a:cubicBezTo>
                  <a:lnTo>
                    <a:pt x="350" y="103"/>
                  </a:lnTo>
                  <a:cubicBezTo>
                    <a:pt x="331" y="44"/>
                    <a:pt x="27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6"/>
            <p:cNvSpPr/>
            <p:nvPr/>
          </p:nvSpPr>
          <p:spPr>
            <a:xfrm>
              <a:off x="5116725" y="4493075"/>
              <a:ext cx="275450" cy="106225"/>
            </a:xfrm>
            <a:custGeom>
              <a:avLst/>
              <a:gdLst/>
              <a:ahLst/>
              <a:cxnLst/>
              <a:rect l="l" t="t" r="r" b="b"/>
              <a:pathLst>
                <a:path w="11018" h="4249" extrusionOk="0">
                  <a:moveTo>
                    <a:pt x="10819" y="1"/>
                  </a:moveTo>
                  <a:cubicBezTo>
                    <a:pt x="10805" y="1"/>
                    <a:pt x="10790" y="3"/>
                    <a:pt x="10776" y="8"/>
                  </a:cubicBezTo>
                  <a:lnTo>
                    <a:pt x="211" y="3933"/>
                  </a:lnTo>
                  <a:cubicBezTo>
                    <a:pt x="1" y="3979"/>
                    <a:pt x="74" y="4249"/>
                    <a:pt x="255" y="4249"/>
                  </a:cubicBezTo>
                  <a:cubicBezTo>
                    <a:pt x="283" y="4249"/>
                    <a:pt x="313" y="4243"/>
                    <a:pt x="345" y="4228"/>
                  </a:cubicBezTo>
                  <a:lnTo>
                    <a:pt x="10884" y="330"/>
                  </a:lnTo>
                  <a:cubicBezTo>
                    <a:pt x="10964" y="303"/>
                    <a:pt x="11018" y="196"/>
                    <a:pt x="10991" y="115"/>
                  </a:cubicBezTo>
                  <a:cubicBezTo>
                    <a:pt x="10947" y="49"/>
                    <a:pt x="10884" y="1"/>
                    <a:pt x="10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6"/>
            <p:cNvSpPr/>
            <p:nvPr/>
          </p:nvSpPr>
          <p:spPr>
            <a:xfrm>
              <a:off x="5116000" y="4427400"/>
              <a:ext cx="221075" cy="96650"/>
            </a:xfrm>
            <a:custGeom>
              <a:avLst/>
              <a:gdLst/>
              <a:ahLst/>
              <a:cxnLst/>
              <a:rect l="l" t="t" r="r" b="b"/>
              <a:pathLst>
                <a:path w="8843" h="3866" extrusionOk="0">
                  <a:moveTo>
                    <a:pt x="8681" y="0"/>
                  </a:moveTo>
                  <a:cubicBezTo>
                    <a:pt x="8574" y="0"/>
                    <a:pt x="8493" y="81"/>
                    <a:pt x="8493" y="161"/>
                  </a:cubicBezTo>
                  <a:cubicBezTo>
                    <a:pt x="8493" y="161"/>
                    <a:pt x="8278" y="1667"/>
                    <a:pt x="4891" y="2903"/>
                  </a:cubicBezTo>
                  <a:cubicBezTo>
                    <a:pt x="3647" y="3371"/>
                    <a:pt x="2701" y="3518"/>
                    <a:pt x="2004" y="3518"/>
                  </a:cubicBezTo>
                  <a:cubicBezTo>
                    <a:pt x="816" y="3518"/>
                    <a:pt x="347" y="3092"/>
                    <a:pt x="347" y="3092"/>
                  </a:cubicBezTo>
                  <a:cubicBezTo>
                    <a:pt x="312" y="3062"/>
                    <a:pt x="273" y="3049"/>
                    <a:pt x="237" y="3049"/>
                  </a:cubicBezTo>
                  <a:cubicBezTo>
                    <a:pt x="108" y="3049"/>
                    <a:pt x="0" y="3208"/>
                    <a:pt x="105" y="3334"/>
                  </a:cubicBezTo>
                  <a:cubicBezTo>
                    <a:pt x="140" y="3368"/>
                    <a:pt x="671" y="3866"/>
                    <a:pt x="1988" y="3866"/>
                  </a:cubicBezTo>
                  <a:cubicBezTo>
                    <a:pt x="2727" y="3866"/>
                    <a:pt x="3713" y="3709"/>
                    <a:pt x="4998" y="3226"/>
                  </a:cubicBezTo>
                  <a:cubicBezTo>
                    <a:pt x="8627" y="1882"/>
                    <a:pt x="8816" y="242"/>
                    <a:pt x="8816" y="188"/>
                  </a:cubicBezTo>
                  <a:cubicBezTo>
                    <a:pt x="8842" y="108"/>
                    <a:pt x="8762" y="27"/>
                    <a:pt x="8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6"/>
            <p:cNvSpPr/>
            <p:nvPr/>
          </p:nvSpPr>
          <p:spPr>
            <a:xfrm>
              <a:off x="5175750" y="4569600"/>
              <a:ext cx="217775" cy="99600"/>
            </a:xfrm>
            <a:custGeom>
              <a:avLst/>
              <a:gdLst/>
              <a:ahLst/>
              <a:cxnLst/>
              <a:rect l="l" t="t" r="r" b="b"/>
              <a:pathLst>
                <a:path w="8711" h="3984" extrusionOk="0">
                  <a:moveTo>
                    <a:pt x="6857" y="1"/>
                  </a:moveTo>
                  <a:cubicBezTo>
                    <a:pt x="6116" y="1"/>
                    <a:pt x="5114" y="159"/>
                    <a:pt x="3791" y="657"/>
                  </a:cubicBezTo>
                  <a:cubicBezTo>
                    <a:pt x="188" y="1974"/>
                    <a:pt x="0" y="3721"/>
                    <a:pt x="0" y="3802"/>
                  </a:cubicBezTo>
                  <a:cubicBezTo>
                    <a:pt x="0" y="3883"/>
                    <a:pt x="54" y="3963"/>
                    <a:pt x="162" y="3963"/>
                  </a:cubicBezTo>
                  <a:cubicBezTo>
                    <a:pt x="162" y="3977"/>
                    <a:pt x="168" y="3984"/>
                    <a:pt x="178" y="3984"/>
                  </a:cubicBezTo>
                  <a:cubicBezTo>
                    <a:pt x="188" y="3984"/>
                    <a:pt x="202" y="3977"/>
                    <a:pt x="215" y="3963"/>
                  </a:cubicBezTo>
                  <a:cubicBezTo>
                    <a:pt x="296" y="3936"/>
                    <a:pt x="323" y="3883"/>
                    <a:pt x="323" y="3802"/>
                  </a:cubicBezTo>
                  <a:cubicBezTo>
                    <a:pt x="323" y="3802"/>
                    <a:pt x="511" y="2189"/>
                    <a:pt x="3898" y="952"/>
                  </a:cubicBezTo>
                  <a:cubicBezTo>
                    <a:pt x="5187" y="478"/>
                    <a:pt x="6151" y="332"/>
                    <a:pt x="6850" y="332"/>
                  </a:cubicBezTo>
                  <a:cubicBezTo>
                    <a:pt x="7975" y="332"/>
                    <a:pt x="8415" y="710"/>
                    <a:pt x="8415" y="710"/>
                  </a:cubicBezTo>
                  <a:cubicBezTo>
                    <a:pt x="8455" y="751"/>
                    <a:pt x="8502" y="771"/>
                    <a:pt x="8546" y="771"/>
                  </a:cubicBezTo>
                  <a:cubicBezTo>
                    <a:pt x="8590" y="771"/>
                    <a:pt x="8630" y="751"/>
                    <a:pt x="8657" y="710"/>
                  </a:cubicBezTo>
                  <a:cubicBezTo>
                    <a:pt x="8711" y="657"/>
                    <a:pt x="8711" y="549"/>
                    <a:pt x="8657" y="495"/>
                  </a:cubicBezTo>
                  <a:cubicBezTo>
                    <a:pt x="8623" y="461"/>
                    <a:pt x="8120" y="1"/>
                    <a:pt x="68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72" name="Google Shape;8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5375" y="174250"/>
            <a:ext cx="3814599" cy="486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2df6e779df3_2_31"/>
          <p:cNvSpPr txBox="1">
            <a:spLocks noGrp="1"/>
          </p:cNvSpPr>
          <p:nvPr>
            <p:ph type="title"/>
          </p:nvPr>
        </p:nvSpPr>
        <p:spPr>
          <a:xfrm>
            <a:off x="329400" y="558075"/>
            <a:ext cx="4062900" cy="8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2. 커뮤니티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78" name="Google Shape;878;g2df6e779df3_2_31"/>
          <p:cNvSpPr txBox="1">
            <a:spLocks noGrp="1"/>
          </p:cNvSpPr>
          <p:nvPr>
            <p:ph type="subTitle" idx="1"/>
          </p:nvPr>
        </p:nvSpPr>
        <p:spPr>
          <a:xfrm>
            <a:off x="270600" y="1682250"/>
            <a:ext cx="4180500" cy="11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사용자들 간의 소통과 정보 공유를 촉진하는 커뮤니티 기능을 제공합니다. 여행 팁, 후기, 사진 등을 공유할 수 있는 공간을 마련하여, 사용자들이 더욱 풍부한 여행 경험을 할 수 있도록 지원합니다.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</a:pP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79" name="Google Shape;879;g2df6e779df3_2_31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0" name="Google Shape;880;g2df6e779df3_2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125" y="409850"/>
            <a:ext cx="3706575" cy="2727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1" name="Google Shape;881;g2df6e779df3_2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0400" y="3510902"/>
            <a:ext cx="4965810" cy="1321175"/>
          </a:xfrm>
          <a:prstGeom prst="rect">
            <a:avLst/>
          </a:pr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</p:pic>
      <p:pic>
        <p:nvPicPr>
          <p:cNvPr id="882" name="Google Shape;882;g2df6e779df3_2_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7500" y="2979025"/>
            <a:ext cx="3725599" cy="1916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2df6e779df3_2_58"/>
          <p:cNvSpPr txBox="1">
            <a:spLocks noGrp="1"/>
          </p:cNvSpPr>
          <p:nvPr>
            <p:ph type="title"/>
          </p:nvPr>
        </p:nvSpPr>
        <p:spPr>
          <a:xfrm>
            <a:off x="88050" y="361085"/>
            <a:ext cx="4062900" cy="1321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2</a:t>
            </a:r>
            <a:r>
              <a:rPr lang="en" sz="3600">
                <a:latin typeface="Jua"/>
                <a:ea typeface="Jua"/>
                <a:cs typeface="Jua"/>
                <a:sym typeface="Jua"/>
              </a:rPr>
              <a:t>. 신뢰성 있는 정보 및 주변 시설 정보 제공 </a:t>
            </a:r>
            <a:endParaRPr sz="36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88" name="Google Shape;888;g2df6e779df3_2_58"/>
          <p:cNvSpPr txBox="1">
            <a:spLocks noGrp="1"/>
          </p:cNvSpPr>
          <p:nvPr>
            <p:ph type="subTitle" idx="1"/>
          </p:nvPr>
        </p:nvSpPr>
        <p:spPr>
          <a:xfrm>
            <a:off x="222300" y="2496808"/>
            <a:ext cx="3794400" cy="11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여행지의 현재 날씨 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SNS 정보 제공 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주변 시설을 지도에 마커로 표시해 줍니다.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89" name="Google Shape;889;g2df6e779df3_2_58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90" name="Google Shape;890;g2df6e779df3_2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0950" y="248900"/>
            <a:ext cx="4911975" cy="423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2df6e779df3_2_68"/>
          <p:cNvSpPr txBox="1">
            <a:spLocks noGrp="1"/>
          </p:cNvSpPr>
          <p:nvPr>
            <p:ph type="title"/>
          </p:nvPr>
        </p:nvSpPr>
        <p:spPr>
          <a:xfrm>
            <a:off x="0" y="51325"/>
            <a:ext cx="9550500" cy="13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3. 여행지 사이의 모빌리티 경로 제공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96" name="Google Shape;896;g2df6e779df3_2_68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97" name="Google Shape;897;g2df6e779df3_2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74" y="1862749"/>
            <a:ext cx="4406151" cy="250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8" name="Google Shape;898;g2df6e779df3_2_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7550" y="2520450"/>
            <a:ext cx="3972426" cy="2251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2df6e779df3_2_136"/>
          <p:cNvSpPr txBox="1">
            <a:spLocks noGrp="1"/>
          </p:cNvSpPr>
          <p:nvPr>
            <p:ph type="title"/>
          </p:nvPr>
        </p:nvSpPr>
        <p:spPr>
          <a:xfrm>
            <a:off x="0" y="51325"/>
            <a:ext cx="6863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E1C"/>
                </a:solidFill>
                <a:latin typeface="Jua"/>
                <a:ea typeface="Jua"/>
                <a:cs typeface="Jua"/>
                <a:sym typeface="Jua"/>
              </a:rPr>
              <a:t>4.  AI 맞춤 추천 여행 계획 수립 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04" name="Google Shape;904;g2df6e779df3_2_136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5" name="Google Shape;905;g2df6e779df3_2_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500" y="1820275"/>
            <a:ext cx="3972426" cy="2251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6" name="Google Shape;906;g2df6e779df3_2_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6689" y="1820275"/>
            <a:ext cx="2434376" cy="25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7" name="Google Shape;907;g2df6e779df3_2_1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9125" y="1820275"/>
            <a:ext cx="2312000" cy="194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2df6e779df3_4_17"/>
          <p:cNvSpPr txBox="1">
            <a:spLocks noGrp="1"/>
          </p:cNvSpPr>
          <p:nvPr>
            <p:ph type="title"/>
          </p:nvPr>
        </p:nvSpPr>
        <p:spPr>
          <a:xfrm>
            <a:off x="0" y="51325"/>
            <a:ext cx="6863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E1C"/>
                </a:solidFill>
                <a:latin typeface="Jua"/>
                <a:ea typeface="Jua"/>
                <a:cs typeface="Jua"/>
                <a:sym typeface="Jua"/>
              </a:rPr>
              <a:t>5.  적용 패턴 및 핵심 알고리즘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13" name="Google Shape;913;g2df6e779df3_4_17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g2df6e779df3_4_17"/>
          <p:cNvSpPr txBox="1"/>
          <p:nvPr/>
        </p:nvSpPr>
        <p:spPr>
          <a:xfrm>
            <a:off x="324325" y="1040750"/>
            <a:ext cx="48495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Jua"/>
                <a:ea typeface="Jua"/>
                <a:cs typeface="Jua"/>
                <a:sym typeface="Jua"/>
              </a:rPr>
              <a:t>MVVM 패턴 : 비지니스 로직과, 프레젠테이션 로직을  명확하게 분리하는 패턴</a:t>
            </a: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Jua"/>
                <a:ea typeface="Jua"/>
                <a:cs typeface="Jua"/>
                <a:sym typeface="Jua"/>
              </a:rPr>
              <a:t>해쉬 암호화 : SHA256 알고리즘을 이용하여 비밀번호 저장 </a:t>
            </a: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915" name="Google Shape;915;g2df6e779df3_4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75" y="1536177"/>
            <a:ext cx="2158751" cy="115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g2df6e779df3_4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276" y="3036400"/>
            <a:ext cx="1967674" cy="1510301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g2df6e779df3_4_17"/>
          <p:cNvSpPr txBox="1"/>
          <p:nvPr/>
        </p:nvSpPr>
        <p:spPr>
          <a:xfrm>
            <a:off x="4309575" y="1995663"/>
            <a:ext cx="40374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Jua"/>
                <a:ea typeface="Jua"/>
                <a:cs typeface="Jua"/>
                <a:sym typeface="Jua"/>
              </a:rPr>
              <a:t>정적 팩토리 메서드 패턴 :  객체 생성 로직을 캡슐화하여 보다 명확한 이름을 가진 메서드를 통해 객체를 생성</a:t>
            </a: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918" name="Google Shape;918;g2df6e779df3_4_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9075" y="2613587"/>
            <a:ext cx="4693748" cy="83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3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7"/>
          <p:cNvSpPr txBox="1">
            <a:spLocks noGrp="1"/>
          </p:cNvSpPr>
          <p:nvPr>
            <p:ph type="title" idx="2"/>
          </p:nvPr>
        </p:nvSpPr>
        <p:spPr>
          <a:xfrm>
            <a:off x="3352650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924" name="Google Shape;924;p17"/>
          <p:cNvSpPr txBox="1">
            <a:spLocks noGrp="1"/>
          </p:cNvSpPr>
          <p:nvPr>
            <p:ph type="title"/>
          </p:nvPr>
        </p:nvSpPr>
        <p:spPr>
          <a:xfrm>
            <a:off x="2556150" y="2533950"/>
            <a:ext cx="58641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>
                <a:latin typeface="Jua" panose="020B0600000101010101" charset="-127"/>
                <a:ea typeface="Jua" panose="020B0600000101010101" charset="-127"/>
              </a:rPr>
              <a:t>기대 효과</a:t>
            </a:r>
            <a:endParaRPr dirty="0">
              <a:latin typeface="Jua" panose="020B0600000101010101" charset="-127"/>
              <a:ea typeface="Jua" panose="020B0600000101010101" charset="-127"/>
            </a:endParaRPr>
          </a:p>
        </p:txBody>
      </p:sp>
      <p:sp>
        <p:nvSpPr>
          <p:cNvPr id="925" name="Google Shape;925;p17"/>
          <p:cNvSpPr/>
          <p:nvPr/>
        </p:nvSpPr>
        <p:spPr>
          <a:xfrm rot="-10225510">
            <a:off x="-2108399" y="-6142696"/>
            <a:ext cx="8738597" cy="8738651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6" name="Google Shape;926;p17"/>
          <p:cNvSpPr/>
          <p:nvPr/>
        </p:nvSpPr>
        <p:spPr>
          <a:xfrm rot="-10225393">
            <a:off x="-1914745" y="-5941113"/>
            <a:ext cx="8289407" cy="8289459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7" name="Google Shape;927;p17"/>
          <p:cNvGrpSpPr/>
          <p:nvPr/>
        </p:nvGrpSpPr>
        <p:grpSpPr>
          <a:xfrm rot="-10225591">
            <a:off x="-1519832" y="-5553691"/>
            <a:ext cx="7560142" cy="7560142"/>
            <a:chOff x="-8385654" y="2991527"/>
            <a:chExt cx="7497589" cy="7497589"/>
          </a:xfrm>
        </p:grpSpPr>
        <p:sp>
          <p:nvSpPr>
            <p:cNvPr id="928" name="Google Shape;928;p17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7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7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7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7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3" name="Google Shape;933;p17"/>
          <p:cNvGrpSpPr/>
          <p:nvPr/>
        </p:nvGrpSpPr>
        <p:grpSpPr>
          <a:xfrm>
            <a:off x="1150402" y="3427180"/>
            <a:ext cx="1049484" cy="848347"/>
            <a:chOff x="942975" y="3850125"/>
            <a:chExt cx="673350" cy="544335"/>
          </a:xfrm>
        </p:grpSpPr>
        <p:sp>
          <p:nvSpPr>
            <p:cNvPr id="934" name="Google Shape;934;p17"/>
            <p:cNvSpPr/>
            <p:nvPr/>
          </p:nvSpPr>
          <p:spPr>
            <a:xfrm>
              <a:off x="1116925" y="3850125"/>
              <a:ext cx="100175" cy="55850"/>
            </a:xfrm>
            <a:custGeom>
              <a:avLst/>
              <a:gdLst/>
              <a:ahLst/>
              <a:cxnLst/>
              <a:rect l="l" t="t" r="r" b="b"/>
              <a:pathLst>
                <a:path w="4007" h="2234" extrusionOk="0">
                  <a:moveTo>
                    <a:pt x="768" y="0"/>
                  </a:moveTo>
                  <a:cubicBezTo>
                    <a:pt x="734" y="0"/>
                    <a:pt x="702" y="1"/>
                    <a:pt x="673" y="2"/>
                  </a:cubicBezTo>
                  <a:cubicBezTo>
                    <a:pt x="1" y="29"/>
                    <a:pt x="1" y="1615"/>
                    <a:pt x="1" y="1615"/>
                  </a:cubicBezTo>
                  <a:lnTo>
                    <a:pt x="3765" y="2233"/>
                  </a:lnTo>
                  <a:cubicBezTo>
                    <a:pt x="3765" y="2233"/>
                    <a:pt x="4007" y="782"/>
                    <a:pt x="3872" y="513"/>
                  </a:cubicBezTo>
                  <a:cubicBezTo>
                    <a:pt x="3769" y="281"/>
                    <a:pt x="1548" y="0"/>
                    <a:pt x="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7"/>
            <p:cNvSpPr/>
            <p:nvPr/>
          </p:nvSpPr>
          <p:spPr>
            <a:xfrm>
              <a:off x="1508775" y="3920025"/>
              <a:ext cx="45050" cy="51800"/>
            </a:xfrm>
            <a:custGeom>
              <a:avLst/>
              <a:gdLst/>
              <a:ahLst/>
              <a:cxnLst/>
              <a:rect l="l" t="t" r="r" b="b"/>
              <a:pathLst>
                <a:path w="1802" h="2072" extrusionOk="0">
                  <a:moveTo>
                    <a:pt x="678" y="0"/>
                  </a:moveTo>
                  <a:cubicBezTo>
                    <a:pt x="587" y="0"/>
                    <a:pt x="511" y="9"/>
                    <a:pt x="457" y="29"/>
                  </a:cubicBezTo>
                  <a:cubicBezTo>
                    <a:pt x="188" y="136"/>
                    <a:pt x="0" y="1803"/>
                    <a:pt x="0" y="1803"/>
                  </a:cubicBezTo>
                  <a:lnTo>
                    <a:pt x="1586" y="2072"/>
                  </a:lnTo>
                  <a:cubicBezTo>
                    <a:pt x="1694" y="1534"/>
                    <a:pt x="1775" y="970"/>
                    <a:pt x="1801" y="405"/>
                  </a:cubicBezTo>
                  <a:cubicBezTo>
                    <a:pt x="1779" y="185"/>
                    <a:pt x="1089" y="0"/>
                    <a:pt x="6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7"/>
            <p:cNvSpPr/>
            <p:nvPr/>
          </p:nvSpPr>
          <p:spPr>
            <a:xfrm>
              <a:off x="963025" y="3872825"/>
              <a:ext cx="653300" cy="502425"/>
            </a:xfrm>
            <a:custGeom>
              <a:avLst/>
              <a:gdLst/>
              <a:ahLst/>
              <a:cxnLst/>
              <a:rect l="l" t="t" r="r" b="b"/>
              <a:pathLst>
                <a:path w="26132" h="20097" extrusionOk="0">
                  <a:moveTo>
                    <a:pt x="4271" y="0"/>
                  </a:moveTo>
                  <a:cubicBezTo>
                    <a:pt x="3712" y="0"/>
                    <a:pt x="3321" y="37"/>
                    <a:pt x="3146" y="115"/>
                  </a:cubicBezTo>
                  <a:cubicBezTo>
                    <a:pt x="1237" y="976"/>
                    <a:pt x="0" y="15117"/>
                    <a:pt x="538" y="15896"/>
                  </a:cubicBezTo>
                  <a:cubicBezTo>
                    <a:pt x="1039" y="16597"/>
                    <a:pt x="19702" y="20096"/>
                    <a:pt x="22852" y="20096"/>
                  </a:cubicBezTo>
                  <a:cubicBezTo>
                    <a:pt x="23084" y="20096"/>
                    <a:pt x="23232" y="20077"/>
                    <a:pt x="23282" y="20036"/>
                  </a:cubicBezTo>
                  <a:cubicBezTo>
                    <a:pt x="24008" y="19418"/>
                    <a:pt x="26132" y="5922"/>
                    <a:pt x="25486" y="4094"/>
                  </a:cubicBezTo>
                  <a:cubicBezTo>
                    <a:pt x="24887" y="2464"/>
                    <a:pt x="8876" y="0"/>
                    <a:pt x="4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7"/>
            <p:cNvSpPr/>
            <p:nvPr/>
          </p:nvSpPr>
          <p:spPr>
            <a:xfrm>
              <a:off x="942975" y="4144050"/>
              <a:ext cx="633414" cy="250410"/>
            </a:xfrm>
            <a:custGeom>
              <a:avLst/>
              <a:gdLst/>
              <a:ahLst/>
              <a:cxnLst/>
              <a:rect l="l" t="t" r="r" b="b"/>
              <a:pathLst>
                <a:path w="35918" h="15110" extrusionOk="0">
                  <a:moveTo>
                    <a:pt x="1560" y="1"/>
                  </a:moveTo>
                  <a:lnTo>
                    <a:pt x="1" y="9464"/>
                  </a:lnTo>
                  <a:lnTo>
                    <a:pt x="34358" y="15110"/>
                  </a:lnTo>
                  <a:lnTo>
                    <a:pt x="35918" y="567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FFFFF">
                <a:alpha val="1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7"/>
            <p:cNvSpPr/>
            <p:nvPr/>
          </p:nvSpPr>
          <p:spPr>
            <a:xfrm>
              <a:off x="1051075" y="3960250"/>
              <a:ext cx="358250" cy="314450"/>
            </a:xfrm>
            <a:custGeom>
              <a:avLst/>
              <a:gdLst/>
              <a:ahLst/>
              <a:cxnLst/>
              <a:rect l="l" t="t" r="r" b="b"/>
              <a:pathLst>
                <a:path w="14330" h="12578" extrusionOk="0">
                  <a:moveTo>
                    <a:pt x="7161" y="0"/>
                  </a:moveTo>
                  <a:cubicBezTo>
                    <a:pt x="4846" y="0"/>
                    <a:pt x="2624" y="1280"/>
                    <a:pt x="1533" y="3501"/>
                  </a:cubicBezTo>
                  <a:cubicBezTo>
                    <a:pt x="0" y="6619"/>
                    <a:pt x="1264" y="10383"/>
                    <a:pt x="4382" y="11915"/>
                  </a:cubicBezTo>
                  <a:cubicBezTo>
                    <a:pt x="5282" y="12365"/>
                    <a:pt x="6235" y="12578"/>
                    <a:pt x="7174" y="12578"/>
                  </a:cubicBezTo>
                  <a:cubicBezTo>
                    <a:pt x="9487" y="12578"/>
                    <a:pt x="11707" y="11285"/>
                    <a:pt x="12797" y="9066"/>
                  </a:cubicBezTo>
                  <a:cubicBezTo>
                    <a:pt x="14329" y="5947"/>
                    <a:pt x="13066" y="2183"/>
                    <a:pt x="9947" y="651"/>
                  </a:cubicBezTo>
                  <a:cubicBezTo>
                    <a:pt x="9049" y="210"/>
                    <a:pt x="8098" y="0"/>
                    <a:pt x="7161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7"/>
            <p:cNvSpPr/>
            <p:nvPr/>
          </p:nvSpPr>
          <p:spPr>
            <a:xfrm>
              <a:off x="1087350" y="3992450"/>
              <a:ext cx="285675" cy="250425"/>
            </a:xfrm>
            <a:custGeom>
              <a:avLst/>
              <a:gdLst/>
              <a:ahLst/>
              <a:cxnLst/>
              <a:rect l="l" t="t" r="r" b="b"/>
              <a:pathLst>
                <a:path w="11427" h="10017" extrusionOk="0">
                  <a:moveTo>
                    <a:pt x="5713" y="1"/>
                  </a:moveTo>
                  <a:cubicBezTo>
                    <a:pt x="3966" y="1"/>
                    <a:pt x="2273" y="924"/>
                    <a:pt x="1345" y="2562"/>
                  </a:cubicBezTo>
                  <a:cubicBezTo>
                    <a:pt x="1" y="4982"/>
                    <a:pt x="861" y="8020"/>
                    <a:pt x="3281" y="9364"/>
                  </a:cubicBezTo>
                  <a:cubicBezTo>
                    <a:pt x="4054" y="9807"/>
                    <a:pt x="4896" y="10017"/>
                    <a:pt x="5729" y="10017"/>
                  </a:cubicBezTo>
                  <a:cubicBezTo>
                    <a:pt x="7474" y="10017"/>
                    <a:pt x="9172" y="9093"/>
                    <a:pt x="10082" y="7455"/>
                  </a:cubicBezTo>
                  <a:cubicBezTo>
                    <a:pt x="11427" y="5036"/>
                    <a:pt x="10566" y="1998"/>
                    <a:pt x="8174" y="653"/>
                  </a:cubicBezTo>
                  <a:cubicBezTo>
                    <a:pt x="7392" y="211"/>
                    <a:pt x="6547" y="1"/>
                    <a:pt x="57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7"/>
            <p:cNvSpPr/>
            <p:nvPr/>
          </p:nvSpPr>
          <p:spPr>
            <a:xfrm>
              <a:off x="1018050" y="3956650"/>
              <a:ext cx="456475" cy="258475"/>
            </a:xfrm>
            <a:custGeom>
              <a:avLst/>
              <a:gdLst/>
              <a:ahLst/>
              <a:cxnLst/>
              <a:rect l="l" t="t" r="r" b="b"/>
              <a:pathLst>
                <a:path w="18259" h="10339" extrusionOk="0">
                  <a:moveTo>
                    <a:pt x="9180" y="1"/>
                  </a:moveTo>
                  <a:cubicBezTo>
                    <a:pt x="4678" y="1"/>
                    <a:pt x="0" y="2065"/>
                    <a:pt x="2934" y="9479"/>
                  </a:cubicBezTo>
                  <a:cubicBezTo>
                    <a:pt x="2935" y="9480"/>
                    <a:pt x="2935" y="9481"/>
                    <a:pt x="2936" y="9481"/>
                  </a:cubicBezTo>
                  <a:cubicBezTo>
                    <a:pt x="2994" y="9481"/>
                    <a:pt x="3330" y="2836"/>
                    <a:pt x="7988" y="2650"/>
                  </a:cubicBezTo>
                  <a:cubicBezTo>
                    <a:pt x="8082" y="2646"/>
                    <a:pt x="8174" y="2645"/>
                    <a:pt x="8264" y="2645"/>
                  </a:cubicBezTo>
                  <a:cubicBezTo>
                    <a:pt x="14183" y="2645"/>
                    <a:pt x="12801" y="10339"/>
                    <a:pt x="12801" y="10339"/>
                  </a:cubicBezTo>
                  <a:cubicBezTo>
                    <a:pt x="12801" y="10339"/>
                    <a:pt x="18258" y="3161"/>
                    <a:pt x="15032" y="1252"/>
                  </a:cubicBezTo>
                  <a:cubicBezTo>
                    <a:pt x="13905" y="581"/>
                    <a:pt x="11567" y="1"/>
                    <a:pt x="91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7"/>
            <p:cNvSpPr/>
            <p:nvPr/>
          </p:nvSpPr>
          <p:spPr>
            <a:xfrm>
              <a:off x="1202725" y="4108175"/>
              <a:ext cx="119900" cy="100950"/>
            </a:xfrm>
            <a:custGeom>
              <a:avLst/>
              <a:gdLst/>
              <a:ahLst/>
              <a:cxnLst/>
              <a:rect l="l" t="t" r="r" b="b"/>
              <a:pathLst>
                <a:path w="4796" h="4038" extrusionOk="0">
                  <a:moveTo>
                    <a:pt x="2589" y="1"/>
                  </a:moveTo>
                  <a:cubicBezTo>
                    <a:pt x="1010" y="1"/>
                    <a:pt x="0" y="1824"/>
                    <a:pt x="978" y="3202"/>
                  </a:cubicBezTo>
                  <a:cubicBezTo>
                    <a:pt x="1391" y="3775"/>
                    <a:pt x="1997" y="4038"/>
                    <a:pt x="2597" y="4038"/>
                  </a:cubicBezTo>
                  <a:cubicBezTo>
                    <a:pt x="3519" y="4038"/>
                    <a:pt x="4428" y="3417"/>
                    <a:pt x="4607" y="2342"/>
                  </a:cubicBezTo>
                  <a:cubicBezTo>
                    <a:pt x="4795" y="1240"/>
                    <a:pt x="4043" y="218"/>
                    <a:pt x="2940" y="30"/>
                  </a:cubicBezTo>
                  <a:cubicBezTo>
                    <a:pt x="2821" y="10"/>
                    <a:pt x="2703" y="1"/>
                    <a:pt x="25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7"/>
            <p:cNvSpPr/>
            <p:nvPr/>
          </p:nvSpPr>
          <p:spPr>
            <a:xfrm>
              <a:off x="1166475" y="4042625"/>
              <a:ext cx="52650" cy="44850"/>
            </a:xfrm>
            <a:custGeom>
              <a:avLst/>
              <a:gdLst/>
              <a:ahLst/>
              <a:cxnLst/>
              <a:rect l="l" t="t" r="r" b="b"/>
              <a:pathLst>
                <a:path w="2106" h="1794" extrusionOk="0">
                  <a:moveTo>
                    <a:pt x="1090" y="0"/>
                  </a:moveTo>
                  <a:cubicBezTo>
                    <a:pt x="763" y="0"/>
                    <a:pt x="434" y="175"/>
                    <a:pt x="277" y="528"/>
                  </a:cubicBezTo>
                  <a:cubicBezTo>
                    <a:pt x="0" y="1151"/>
                    <a:pt x="476" y="1794"/>
                    <a:pt x="1092" y="1794"/>
                  </a:cubicBezTo>
                  <a:cubicBezTo>
                    <a:pt x="1194" y="1794"/>
                    <a:pt x="1299" y="1776"/>
                    <a:pt x="1406" y="1738"/>
                  </a:cubicBezTo>
                  <a:cubicBezTo>
                    <a:pt x="1863" y="1550"/>
                    <a:pt x="2105" y="1039"/>
                    <a:pt x="1917" y="582"/>
                  </a:cubicBezTo>
                  <a:cubicBezTo>
                    <a:pt x="1779" y="195"/>
                    <a:pt x="1435" y="0"/>
                    <a:pt x="1090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7"/>
            <p:cNvSpPr/>
            <p:nvPr/>
          </p:nvSpPr>
          <p:spPr>
            <a:xfrm>
              <a:off x="1452975" y="3974075"/>
              <a:ext cx="97500" cy="64050"/>
            </a:xfrm>
            <a:custGeom>
              <a:avLst/>
              <a:gdLst/>
              <a:ahLst/>
              <a:cxnLst/>
              <a:rect l="l" t="t" r="r" b="b"/>
              <a:pathLst>
                <a:path w="3900" h="2562" extrusionOk="0">
                  <a:moveTo>
                    <a:pt x="1154" y="0"/>
                  </a:moveTo>
                  <a:cubicBezTo>
                    <a:pt x="642" y="0"/>
                    <a:pt x="204" y="378"/>
                    <a:pt x="108" y="905"/>
                  </a:cubicBezTo>
                  <a:lnTo>
                    <a:pt x="82" y="1066"/>
                  </a:lnTo>
                  <a:cubicBezTo>
                    <a:pt x="1" y="1630"/>
                    <a:pt x="377" y="2195"/>
                    <a:pt x="969" y="2276"/>
                  </a:cubicBezTo>
                  <a:lnTo>
                    <a:pt x="2555" y="2544"/>
                  </a:lnTo>
                  <a:cubicBezTo>
                    <a:pt x="2620" y="2556"/>
                    <a:pt x="2684" y="2562"/>
                    <a:pt x="2746" y="2562"/>
                  </a:cubicBezTo>
                  <a:cubicBezTo>
                    <a:pt x="3259" y="2562"/>
                    <a:pt x="3696" y="2187"/>
                    <a:pt x="3792" y="1684"/>
                  </a:cubicBezTo>
                  <a:lnTo>
                    <a:pt x="3818" y="1496"/>
                  </a:lnTo>
                  <a:cubicBezTo>
                    <a:pt x="3899" y="931"/>
                    <a:pt x="3523" y="367"/>
                    <a:pt x="2931" y="286"/>
                  </a:cubicBezTo>
                  <a:lnTo>
                    <a:pt x="1345" y="17"/>
                  </a:lnTo>
                  <a:cubicBezTo>
                    <a:pt x="1281" y="6"/>
                    <a:pt x="1217" y="0"/>
                    <a:pt x="1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7"/>
            <p:cNvSpPr/>
            <p:nvPr/>
          </p:nvSpPr>
          <p:spPr>
            <a:xfrm>
              <a:off x="1044475" y="3911625"/>
              <a:ext cx="48950" cy="41200"/>
            </a:xfrm>
            <a:custGeom>
              <a:avLst/>
              <a:gdLst/>
              <a:ahLst/>
              <a:cxnLst/>
              <a:rect l="l" t="t" r="r" b="b"/>
              <a:pathLst>
                <a:path w="1958" h="1648" extrusionOk="0">
                  <a:moveTo>
                    <a:pt x="1046" y="0"/>
                  </a:moveTo>
                  <a:cubicBezTo>
                    <a:pt x="408" y="0"/>
                    <a:pt x="1" y="734"/>
                    <a:pt x="399" y="1306"/>
                  </a:cubicBezTo>
                  <a:cubicBezTo>
                    <a:pt x="569" y="1539"/>
                    <a:pt x="819" y="1647"/>
                    <a:pt x="1065" y="1647"/>
                  </a:cubicBezTo>
                  <a:cubicBezTo>
                    <a:pt x="1443" y="1647"/>
                    <a:pt x="1812" y="1395"/>
                    <a:pt x="1877" y="956"/>
                  </a:cubicBezTo>
                  <a:cubicBezTo>
                    <a:pt x="1958" y="499"/>
                    <a:pt x="1662" y="96"/>
                    <a:pt x="1205" y="15"/>
                  </a:cubicBezTo>
                  <a:cubicBezTo>
                    <a:pt x="1151" y="5"/>
                    <a:pt x="1098" y="0"/>
                    <a:pt x="1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7"/>
            <p:cNvSpPr/>
            <p:nvPr/>
          </p:nvSpPr>
          <p:spPr>
            <a:xfrm>
              <a:off x="1034375" y="3974125"/>
              <a:ext cx="48975" cy="41200"/>
            </a:xfrm>
            <a:custGeom>
              <a:avLst/>
              <a:gdLst/>
              <a:ahLst/>
              <a:cxnLst/>
              <a:rect l="l" t="t" r="r" b="b"/>
              <a:pathLst>
                <a:path w="1959" h="1648" extrusionOk="0">
                  <a:moveTo>
                    <a:pt x="1051" y="1"/>
                  </a:moveTo>
                  <a:cubicBezTo>
                    <a:pt x="411" y="1"/>
                    <a:pt x="1" y="757"/>
                    <a:pt x="399" y="1306"/>
                  </a:cubicBezTo>
                  <a:cubicBezTo>
                    <a:pt x="569" y="1540"/>
                    <a:pt x="815" y="1647"/>
                    <a:pt x="1058" y="1647"/>
                  </a:cubicBezTo>
                  <a:cubicBezTo>
                    <a:pt x="1430" y="1647"/>
                    <a:pt x="1797" y="1395"/>
                    <a:pt x="1878" y="956"/>
                  </a:cubicBezTo>
                  <a:cubicBezTo>
                    <a:pt x="1959" y="526"/>
                    <a:pt x="1663" y="96"/>
                    <a:pt x="1206" y="15"/>
                  </a:cubicBezTo>
                  <a:cubicBezTo>
                    <a:pt x="1153" y="6"/>
                    <a:pt x="1101" y="1"/>
                    <a:pt x="1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6" name="Google Shape;946;p17"/>
          <p:cNvGrpSpPr/>
          <p:nvPr/>
        </p:nvGrpSpPr>
        <p:grpSpPr>
          <a:xfrm>
            <a:off x="2359081" y="3156717"/>
            <a:ext cx="447740" cy="454508"/>
            <a:chOff x="1591050" y="2635000"/>
            <a:chExt cx="355575" cy="360950"/>
          </a:xfrm>
        </p:grpSpPr>
        <p:sp>
          <p:nvSpPr>
            <p:cNvPr id="947" name="Google Shape;947;p17"/>
            <p:cNvSpPr/>
            <p:nvPr/>
          </p:nvSpPr>
          <p:spPr>
            <a:xfrm>
              <a:off x="1591050" y="2635000"/>
              <a:ext cx="355575" cy="360950"/>
            </a:xfrm>
            <a:custGeom>
              <a:avLst/>
              <a:gdLst/>
              <a:ahLst/>
              <a:cxnLst/>
              <a:rect l="l" t="t" r="r" b="b"/>
              <a:pathLst>
                <a:path w="14223" h="14438" extrusionOk="0">
                  <a:moveTo>
                    <a:pt x="12286" y="1"/>
                  </a:moveTo>
                  <a:lnTo>
                    <a:pt x="0" y="1910"/>
                  </a:lnTo>
                  <a:lnTo>
                    <a:pt x="1936" y="14438"/>
                  </a:lnTo>
                  <a:lnTo>
                    <a:pt x="14222" y="12529"/>
                  </a:lnTo>
                  <a:lnTo>
                    <a:pt x="1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7"/>
            <p:cNvSpPr/>
            <p:nvPr/>
          </p:nvSpPr>
          <p:spPr>
            <a:xfrm>
              <a:off x="1628675" y="2676000"/>
              <a:ext cx="280300" cy="280300"/>
            </a:xfrm>
            <a:custGeom>
              <a:avLst/>
              <a:gdLst/>
              <a:ahLst/>
              <a:cxnLst/>
              <a:rect l="l" t="t" r="r" b="b"/>
              <a:pathLst>
                <a:path w="11212" h="11212" extrusionOk="0">
                  <a:moveTo>
                    <a:pt x="9706" y="1"/>
                  </a:moveTo>
                  <a:lnTo>
                    <a:pt x="1" y="1506"/>
                  </a:lnTo>
                  <a:lnTo>
                    <a:pt x="1506" y="11211"/>
                  </a:lnTo>
                  <a:lnTo>
                    <a:pt x="11212" y="9706"/>
                  </a:lnTo>
                  <a:lnTo>
                    <a:pt x="97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7"/>
            <p:cNvSpPr/>
            <p:nvPr/>
          </p:nvSpPr>
          <p:spPr>
            <a:xfrm>
              <a:off x="1652469" y="2813112"/>
              <a:ext cx="257518" cy="143572"/>
            </a:xfrm>
            <a:custGeom>
              <a:avLst/>
              <a:gdLst/>
              <a:ahLst/>
              <a:cxnLst/>
              <a:rect l="l" t="t" r="r" b="b"/>
              <a:pathLst>
                <a:path w="16158" h="9007" extrusionOk="0">
                  <a:moveTo>
                    <a:pt x="14786" y="0"/>
                  </a:moveTo>
                  <a:cubicBezTo>
                    <a:pt x="13837" y="297"/>
                    <a:pt x="12844" y="579"/>
                    <a:pt x="11861" y="579"/>
                  </a:cubicBezTo>
                  <a:cubicBezTo>
                    <a:pt x="11508" y="579"/>
                    <a:pt x="11156" y="542"/>
                    <a:pt x="10807" y="457"/>
                  </a:cubicBezTo>
                  <a:cubicBezTo>
                    <a:pt x="10404" y="350"/>
                    <a:pt x="10028" y="188"/>
                    <a:pt x="9598" y="108"/>
                  </a:cubicBezTo>
                  <a:cubicBezTo>
                    <a:pt x="9477" y="90"/>
                    <a:pt x="9356" y="82"/>
                    <a:pt x="9236" y="82"/>
                  </a:cubicBezTo>
                  <a:cubicBezTo>
                    <a:pt x="8261" y="82"/>
                    <a:pt x="7314" y="629"/>
                    <a:pt x="6452" y="1156"/>
                  </a:cubicBezTo>
                  <a:lnTo>
                    <a:pt x="3011" y="3253"/>
                  </a:lnTo>
                  <a:lnTo>
                    <a:pt x="0" y="3710"/>
                  </a:lnTo>
                  <a:lnTo>
                    <a:pt x="807" y="9006"/>
                  </a:lnTo>
                  <a:lnTo>
                    <a:pt x="16157" y="6640"/>
                  </a:lnTo>
                  <a:lnTo>
                    <a:pt x="15351" y="1344"/>
                  </a:lnTo>
                  <a:lnTo>
                    <a:pt x="14491" y="1479"/>
                  </a:lnTo>
                  <a:cubicBezTo>
                    <a:pt x="14598" y="995"/>
                    <a:pt x="14679" y="511"/>
                    <a:pt x="147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7"/>
            <p:cNvSpPr/>
            <p:nvPr/>
          </p:nvSpPr>
          <p:spPr>
            <a:xfrm>
              <a:off x="1659600" y="2744575"/>
              <a:ext cx="51775" cy="52975"/>
            </a:xfrm>
            <a:custGeom>
              <a:avLst/>
              <a:gdLst/>
              <a:ahLst/>
              <a:cxnLst/>
              <a:rect l="l" t="t" r="r" b="b"/>
              <a:pathLst>
                <a:path w="2071" h="2119" extrusionOk="0">
                  <a:moveTo>
                    <a:pt x="1130" y="0"/>
                  </a:moveTo>
                  <a:cubicBezTo>
                    <a:pt x="404" y="108"/>
                    <a:pt x="1" y="914"/>
                    <a:pt x="350" y="1559"/>
                  </a:cubicBezTo>
                  <a:cubicBezTo>
                    <a:pt x="549" y="1926"/>
                    <a:pt x="920" y="2119"/>
                    <a:pt x="1293" y="2119"/>
                  </a:cubicBezTo>
                  <a:cubicBezTo>
                    <a:pt x="1577" y="2119"/>
                    <a:pt x="1862" y="2007"/>
                    <a:pt x="2071" y="1774"/>
                  </a:cubicBezTo>
                  <a:lnTo>
                    <a:pt x="2071" y="1774"/>
                  </a:lnTo>
                  <a:cubicBezTo>
                    <a:pt x="2022" y="1781"/>
                    <a:pt x="1974" y="1785"/>
                    <a:pt x="1926" y="1785"/>
                  </a:cubicBezTo>
                  <a:cubicBezTo>
                    <a:pt x="1417" y="1785"/>
                    <a:pt x="962" y="1403"/>
                    <a:pt x="888" y="887"/>
                  </a:cubicBezTo>
                  <a:cubicBezTo>
                    <a:pt x="834" y="565"/>
                    <a:pt x="915" y="242"/>
                    <a:pt x="1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7"/>
            <p:cNvSpPr/>
            <p:nvPr/>
          </p:nvSpPr>
          <p:spPr>
            <a:xfrm>
              <a:off x="1671738" y="2850711"/>
              <a:ext cx="219396" cy="77660"/>
            </a:xfrm>
            <a:custGeom>
              <a:avLst/>
              <a:gdLst/>
              <a:ahLst/>
              <a:cxnLst/>
              <a:rect l="l" t="t" r="r" b="b"/>
              <a:pathLst>
                <a:path w="13766" h="4872" extrusionOk="0">
                  <a:moveTo>
                    <a:pt x="5819" y="1"/>
                  </a:moveTo>
                  <a:cubicBezTo>
                    <a:pt x="5644" y="1"/>
                    <a:pt x="5470" y="19"/>
                    <a:pt x="5297" y="61"/>
                  </a:cubicBezTo>
                  <a:cubicBezTo>
                    <a:pt x="4840" y="222"/>
                    <a:pt x="4410" y="437"/>
                    <a:pt x="4060" y="733"/>
                  </a:cubicBezTo>
                  <a:cubicBezTo>
                    <a:pt x="3442" y="1163"/>
                    <a:pt x="2824" y="1566"/>
                    <a:pt x="2178" y="1916"/>
                  </a:cubicBezTo>
                  <a:cubicBezTo>
                    <a:pt x="1587" y="2265"/>
                    <a:pt x="942" y="2507"/>
                    <a:pt x="270" y="2588"/>
                  </a:cubicBezTo>
                  <a:lnTo>
                    <a:pt x="1" y="3744"/>
                  </a:lnTo>
                  <a:cubicBezTo>
                    <a:pt x="350" y="4255"/>
                    <a:pt x="888" y="4604"/>
                    <a:pt x="1506" y="4738"/>
                  </a:cubicBezTo>
                  <a:cubicBezTo>
                    <a:pt x="1929" y="4830"/>
                    <a:pt x="2352" y="4872"/>
                    <a:pt x="2774" y="4872"/>
                  </a:cubicBezTo>
                  <a:cubicBezTo>
                    <a:pt x="2970" y="4872"/>
                    <a:pt x="3166" y="4863"/>
                    <a:pt x="3361" y="4846"/>
                  </a:cubicBezTo>
                  <a:cubicBezTo>
                    <a:pt x="6319" y="4658"/>
                    <a:pt x="9222" y="4093"/>
                    <a:pt x="12045" y="3206"/>
                  </a:cubicBezTo>
                  <a:cubicBezTo>
                    <a:pt x="12529" y="3072"/>
                    <a:pt x="12986" y="2830"/>
                    <a:pt x="13362" y="2507"/>
                  </a:cubicBezTo>
                  <a:cubicBezTo>
                    <a:pt x="13685" y="2131"/>
                    <a:pt x="13765" y="1459"/>
                    <a:pt x="13443" y="1136"/>
                  </a:cubicBezTo>
                  <a:cubicBezTo>
                    <a:pt x="13229" y="903"/>
                    <a:pt x="12889" y="852"/>
                    <a:pt x="12555" y="852"/>
                  </a:cubicBezTo>
                  <a:cubicBezTo>
                    <a:pt x="12426" y="852"/>
                    <a:pt x="12299" y="860"/>
                    <a:pt x="12179" y="867"/>
                  </a:cubicBezTo>
                  <a:cubicBezTo>
                    <a:pt x="11769" y="902"/>
                    <a:pt x="11358" y="922"/>
                    <a:pt x="10947" y="922"/>
                  </a:cubicBezTo>
                  <a:cubicBezTo>
                    <a:pt x="10417" y="922"/>
                    <a:pt x="9887" y="889"/>
                    <a:pt x="9357" y="813"/>
                  </a:cubicBezTo>
                  <a:cubicBezTo>
                    <a:pt x="8765" y="733"/>
                    <a:pt x="8201" y="598"/>
                    <a:pt x="7636" y="410"/>
                  </a:cubicBezTo>
                  <a:cubicBezTo>
                    <a:pt x="7050" y="222"/>
                    <a:pt x="6432" y="1"/>
                    <a:pt x="5819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17"/>
            <p:cNvSpPr/>
            <p:nvPr/>
          </p:nvSpPr>
          <p:spPr>
            <a:xfrm>
              <a:off x="1747300" y="2715675"/>
              <a:ext cx="6600" cy="4075"/>
            </a:xfrm>
            <a:custGeom>
              <a:avLst/>
              <a:gdLst/>
              <a:ahLst/>
              <a:cxnLst/>
              <a:rect l="l" t="t" r="r" b="b"/>
              <a:pathLst>
                <a:path w="264" h="163" extrusionOk="0">
                  <a:moveTo>
                    <a:pt x="122" y="0"/>
                  </a:moveTo>
                  <a:cubicBezTo>
                    <a:pt x="0" y="20"/>
                    <a:pt x="154" y="163"/>
                    <a:pt x="225" y="163"/>
                  </a:cubicBezTo>
                  <a:cubicBezTo>
                    <a:pt x="248" y="163"/>
                    <a:pt x="263" y="147"/>
                    <a:pt x="256" y="108"/>
                  </a:cubicBezTo>
                  <a:cubicBezTo>
                    <a:pt x="256" y="27"/>
                    <a:pt x="20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7"/>
            <p:cNvSpPr/>
            <p:nvPr/>
          </p:nvSpPr>
          <p:spPr>
            <a:xfrm>
              <a:off x="1775200" y="2742550"/>
              <a:ext cx="6075" cy="6075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08" y="0"/>
                  </a:moveTo>
                  <a:cubicBezTo>
                    <a:pt x="28" y="27"/>
                    <a:pt x="1" y="81"/>
                    <a:pt x="1" y="135"/>
                  </a:cubicBezTo>
                  <a:cubicBezTo>
                    <a:pt x="1" y="215"/>
                    <a:pt x="54" y="242"/>
                    <a:pt x="135" y="242"/>
                  </a:cubicBezTo>
                  <a:cubicBezTo>
                    <a:pt x="189" y="215"/>
                    <a:pt x="243" y="162"/>
                    <a:pt x="216" y="108"/>
                  </a:cubicBezTo>
                  <a:cubicBezTo>
                    <a:pt x="216" y="54"/>
                    <a:pt x="162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7"/>
            <p:cNvSpPr/>
            <p:nvPr/>
          </p:nvSpPr>
          <p:spPr>
            <a:xfrm>
              <a:off x="1827625" y="2773000"/>
              <a:ext cx="6075" cy="5875"/>
            </a:xfrm>
            <a:custGeom>
              <a:avLst/>
              <a:gdLst/>
              <a:ahLst/>
              <a:cxnLst/>
              <a:rect l="l" t="t" r="r" b="b"/>
              <a:pathLst>
                <a:path w="243" h="235" extrusionOk="0">
                  <a:moveTo>
                    <a:pt x="134" y="0"/>
                  </a:moveTo>
                  <a:cubicBezTo>
                    <a:pt x="70" y="0"/>
                    <a:pt x="1" y="50"/>
                    <a:pt x="1" y="127"/>
                  </a:cubicBezTo>
                  <a:cubicBezTo>
                    <a:pt x="28" y="207"/>
                    <a:pt x="81" y="234"/>
                    <a:pt x="135" y="234"/>
                  </a:cubicBezTo>
                  <a:cubicBezTo>
                    <a:pt x="216" y="234"/>
                    <a:pt x="243" y="153"/>
                    <a:pt x="243" y="100"/>
                  </a:cubicBezTo>
                  <a:cubicBezTo>
                    <a:pt x="231" y="30"/>
                    <a:pt x="184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7"/>
            <p:cNvSpPr/>
            <p:nvPr/>
          </p:nvSpPr>
          <p:spPr>
            <a:xfrm>
              <a:off x="1786625" y="2706750"/>
              <a:ext cx="6750" cy="6250"/>
            </a:xfrm>
            <a:custGeom>
              <a:avLst/>
              <a:gdLst/>
              <a:ahLst/>
              <a:cxnLst/>
              <a:rect l="l" t="t" r="r" b="b"/>
              <a:pathLst>
                <a:path w="270" h="250" extrusionOk="0">
                  <a:moveTo>
                    <a:pt x="164" y="1"/>
                  </a:moveTo>
                  <a:cubicBezTo>
                    <a:pt x="154" y="1"/>
                    <a:pt x="145" y="3"/>
                    <a:pt x="135" y="8"/>
                  </a:cubicBezTo>
                  <a:cubicBezTo>
                    <a:pt x="55" y="8"/>
                    <a:pt x="1" y="61"/>
                    <a:pt x="28" y="142"/>
                  </a:cubicBezTo>
                  <a:cubicBezTo>
                    <a:pt x="28" y="223"/>
                    <a:pt x="81" y="249"/>
                    <a:pt x="162" y="249"/>
                  </a:cubicBezTo>
                  <a:cubicBezTo>
                    <a:pt x="243" y="249"/>
                    <a:pt x="270" y="169"/>
                    <a:pt x="270" y="115"/>
                  </a:cubicBezTo>
                  <a:cubicBezTo>
                    <a:pt x="247" y="49"/>
                    <a:pt x="207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7"/>
            <p:cNvSpPr/>
            <p:nvPr/>
          </p:nvSpPr>
          <p:spPr>
            <a:xfrm>
              <a:off x="1864200" y="2740775"/>
              <a:ext cx="6850" cy="6250"/>
            </a:xfrm>
            <a:custGeom>
              <a:avLst/>
              <a:gdLst/>
              <a:ahLst/>
              <a:cxnLst/>
              <a:rect l="l" t="t" r="r" b="b"/>
              <a:pathLst>
                <a:path w="274" h="250" extrusionOk="0">
                  <a:moveTo>
                    <a:pt x="147" y="1"/>
                  </a:moveTo>
                  <a:cubicBezTo>
                    <a:pt x="76" y="1"/>
                    <a:pt x="1" y="58"/>
                    <a:pt x="16" y="152"/>
                  </a:cubicBezTo>
                  <a:cubicBezTo>
                    <a:pt x="28" y="220"/>
                    <a:pt x="77" y="249"/>
                    <a:pt x="128" y="249"/>
                  </a:cubicBezTo>
                  <a:cubicBezTo>
                    <a:pt x="199" y="249"/>
                    <a:pt x="274" y="192"/>
                    <a:pt x="258" y="98"/>
                  </a:cubicBezTo>
                  <a:cubicBezTo>
                    <a:pt x="247" y="31"/>
                    <a:pt x="198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7"/>
            <p:cNvSpPr/>
            <p:nvPr/>
          </p:nvSpPr>
          <p:spPr>
            <a:xfrm>
              <a:off x="1839300" y="2689950"/>
              <a:ext cx="7850" cy="6300"/>
            </a:xfrm>
            <a:custGeom>
              <a:avLst/>
              <a:gdLst/>
              <a:ahLst/>
              <a:cxnLst/>
              <a:rect l="l" t="t" r="r" b="b"/>
              <a:pathLst>
                <a:path w="314" h="252" extrusionOk="0">
                  <a:moveTo>
                    <a:pt x="209" y="0"/>
                  </a:moveTo>
                  <a:cubicBezTo>
                    <a:pt x="199" y="0"/>
                    <a:pt x="188" y="3"/>
                    <a:pt x="179" y="7"/>
                  </a:cubicBezTo>
                  <a:cubicBezTo>
                    <a:pt x="1" y="33"/>
                    <a:pt x="39" y="251"/>
                    <a:pt x="181" y="251"/>
                  </a:cubicBezTo>
                  <a:cubicBezTo>
                    <a:pt x="189" y="251"/>
                    <a:pt x="197" y="251"/>
                    <a:pt x="206" y="249"/>
                  </a:cubicBezTo>
                  <a:cubicBezTo>
                    <a:pt x="286" y="222"/>
                    <a:pt x="313" y="169"/>
                    <a:pt x="313" y="115"/>
                  </a:cubicBezTo>
                  <a:cubicBezTo>
                    <a:pt x="313" y="49"/>
                    <a:pt x="259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8" name="Google Shape;958;p17"/>
          <p:cNvGrpSpPr/>
          <p:nvPr/>
        </p:nvGrpSpPr>
        <p:grpSpPr>
          <a:xfrm>
            <a:off x="610091" y="4275526"/>
            <a:ext cx="554363" cy="557731"/>
            <a:chOff x="1472100" y="3126325"/>
            <a:chExt cx="440250" cy="442925"/>
          </a:xfrm>
        </p:grpSpPr>
        <p:sp>
          <p:nvSpPr>
            <p:cNvPr id="959" name="Google Shape;959;p17"/>
            <p:cNvSpPr/>
            <p:nvPr/>
          </p:nvSpPr>
          <p:spPr>
            <a:xfrm>
              <a:off x="1472100" y="3126325"/>
              <a:ext cx="440250" cy="442925"/>
            </a:xfrm>
            <a:custGeom>
              <a:avLst/>
              <a:gdLst/>
              <a:ahLst/>
              <a:cxnLst/>
              <a:rect l="l" t="t" r="r" b="b"/>
              <a:pathLst>
                <a:path w="17610" h="17717" extrusionOk="0">
                  <a:moveTo>
                    <a:pt x="10189" y="0"/>
                  </a:moveTo>
                  <a:lnTo>
                    <a:pt x="0" y="7151"/>
                  </a:lnTo>
                  <a:lnTo>
                    <a:pt x="7447" y="17717"/>
                  </a:lnTo>
                  <a:lnTo>
                    <a:pt x="17609" y="10592"/>
                  </a:lnTo>
                  <a:lnTo>
                    <a:pt x="101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17"/>
            <p:cNvSpPr/>
            <p:nvPr/>
          </p:nvSpPr>
          <p:spPr>
            <a:xfrm>
              <a:off x="1519800" y="3174700"/>
              <a:ext cx="342125" cy="342125"/>
            </a:xfrm>
            <a:custGeom>
              <a:avLst/>
              <a:gdLst/>
              <a:ahLst/>
              <a:cxnLst/>
              <a:rect l="l" t="t" r="r" b="b"/>
              <a:pathLst>
                <a:path w="13685" h="13685" extrusionOk="0">
                  <a:moveTo>
                    <a:pt x="8039" y="1"/>
                  </a:moveTo>
                  <a:lnTo>
                    <a:pt x="1" y="5646"/>
                  </a:lnTo>
                  <a:lnTo>
                    <a:pt x="5646" y="13685"/>
                  </a:lnTo>
                  <a:lnTo>
                    <a:pt x="13685" y="8039"/>
                  </a:lnTo>
                  <a:lnTo>
                    <a:pt x="80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7"/>
            <p:cNvSpPr/>
            <p:nvPr/>
          </p:nvSpPr>
          <p:spPr>
            <a:xfrm>
              <a:off x="1603150" y="3276875"/>
              <a:ext cx="157776" cy="204824"/>
            </a:xfrm>
            <a:custGeom>
              <a:avLst/>
              <a:gdLst/>
              <a:ahLst/>
              <a:cxnLst/>
              <a:rect l="l" t="t" r="r" b="b"/>
              <a:pathLst>
                <a:path w="6883" h="9060" extrusionOk="0">
                  <a:moveTo>
                    <a:pt x="4813" y="0"/>
                  </a:moveTo>
                  <a:cubicBezTo>
                    <a:pt x="4571" y="0"/>
                    <a:pt x="4302" y="350"/>
                    <a:pt x="4141" y="511"/>
                  </a:cubicBezTo>
                  <a:cubicBezTo>
                    <a:pt x="3468" y="914"/>
                    <a:pt x="2850" y="1371"/>
                    <a:pt x="2259" y="1909"/>
                  </a:cubicBezTo>
                  <a:cubicBezTo>
                    <a:pt x="2005" y="1632"/>
                    <a:pt x="1692" y="1316"/>
                    <a:pt x="1490" y="1316"/>
                  </a:cubicBezTo>
                  <a:cubicBezTo>
                    <a:pt x="1456" y="1316"/>
                    <a:pt x="1425" y="1325"/>
                    <a:pt x="1398" y="1344"/>
                  </a:cubicBezTo>
                  <a:cubicBezTo>
                    <a:pt x="1237" y="1479"/>
                    <a:pt x="1398" y="2097"/>
                    <a:pt x="1613" y="2581"/>
                  </a:cubicBezTo>
                  <a:cubicBezTo>
                    <a:pt x="1177" y="2275"/>
                    <a:pt x="580" y="1863"/>
                    <a:pt x="285" y="1863"/>
                  </a:cubicBezTo>
                  <a:cubicBezTo>
                    <a:pt x="217" y="1863"/>
                    <a:pt x="165" y="1885"/>
                    <a:pt x="135" y="1936"/>
                  </a:cubicBezTo>
                  <a:cubicBezTo>
                    <a:pt x="0" y="2205"/>
                    <a:pt x="565" y="3038"/>
                    <a:pt x="995" y="3576"/>
                  </a:cubicBezTo>
                  <a:cubicBezTo>
                    <a:pt x="941" y="3737"/>
                    <a:pt x="914" y="3898"/>
                    <a:pt x="914" y="4086"/>
                  </a:cubicBezTo>
                  <a:cubicBezTo>
                    <a:pt x="1022" y="5027"/>
                    <a:pt x="4356" y="9060"/>
                    <a:pt x="4356" y="9060"/>
                  </a:cubicBezTo>
                  <a:lnTo>
                    <a:pt x="6883" y="7528"/>
                  </a:lnTo>
                  <a:cubicBezTo>
                    <a:pt x="6883" y="7528"/>
                    <a:pt x="5028" y="4947"/>
                    <a:pt x="4651" y="3791"/>
                  </a:cubicBezTo>
                  <a:cubicBezTo>
                    <a:pt x="6372" y="2742"/>
                    <a:pt x="5754" y="2258"/>
                    <a:pt x="5754" y="2258"/>
                  </a:cubicBezTo>
                  <a:lnTo>
                    <a:pt x="5754" y="2258"/>
                  </a:lnTo>
                  <a:cubicBezTo>
                    <a:pt x="5634" y="2498"/>
                    <a:pt x="4828" y="2867"/>
                    <a:pt x="4141" y="2867"/>
                  </a:cubicBezTo>
                  <a:cubicBezTo>
                    <a:pt x="4058" y="2867"/>
                    <a:pt x="3977" y="2861"/>
                    <a:pt x="3899" y="2850"/>
                  </a:cubicBezTo>
                  <a:cubicBezTo>
                    <a:pt x="4490" y="2688"/>
                    <a:pt x="5969" y="1156"/>
                    <a:pt x="5969" y="1156"/>
                  </a:cubicBezTo>
                  <a:cubicBezTo>
                    <a:pt x="5834" y="860"/>
                    <a:pt x="5673" y="645"/>
                    <a:pt x="5431" y="457"/>
                  </a:cubicBezTo>
                  <a:cubicBezTo>
                    <a:pt x="5431" y="269"/>
                    <a:pt x="5055" y="27"/>
                    <a:pt x="48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2" name="Google Shape;962;p17"/>
          <p:cNvGrpSpPr/>
          <p:nvPr/>
        </p:nvGrpSpPr>
        <p:grpSpPr>
          <a:xfrm rot="3753355">
            <a:off x="404043" y="2983711"/>
            <a:ext cx="523123" cy="462171"/>
            <a:chOff x="-93950" y="3623750"/>
            <a:chExt cx="415400" cy="367000"/>
          </a:xfrm>
        </p:grpSpPr>
        <p:grpSp>
          <p:nvGrpSpPr>
            <p:cNvPr id="963" name="Google Shape;963;p17"/>
            <p:cNvGrpSpPr/>
            <p:nvPr/>
          </p:nvGrpSpPr>
          <p:grpSpPr>
            <a:xfrm>
              <a:off x="-93950" y="3623750"/>
              <a:ext cx="415400" cy="367000"/>
              <a:chOff x="-93950" y="3623750"/>
              <a:chExt cx="415400" cy="367000"/>
            </a:xfrm>
          </p:grpSpPr>
          <p:grpSp>
            <p:nvGrpSpPr>
              <p:cNvPr id="964" name="Google Shape;964;p17"/>
              <p:cNvGrpSpPr/>
              <p:nvPr/>
            </p:nvGrpSpPr>
            <p:grpSpPr>
              <a:xfrm>
                <a:off x="-93950" y="3623750"/>
                <a:ext cx="415400" cy="367000"/>
                <a:chOff x="1792000" y="3022800"/>
                <a:chExt cx="415400" cy="367000"/>
              </a:xfrm>
            </p:grpSpPr>
            <p:sp>
              <p:nvSpPr>
                <p:cNvPr id="965" name="Google Shape;965;p17"/>
                <p:cNvSpPr/>
                <p:nvPr/>
              </p:nvSpPr>
              <p:spPr>
                <a:xfrm>
                  <a:off x="1792000" y="3022800"/>
                  <a:ext cx="415400" cy="36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16" h="14680" extrusionOk="0">
                      <a:moveTo>
                        <a:pt x="1990" y="1"/>
                      </a:moveTo>
                      <a:lnTo>
                        <a:pt x="1" y="12314"/>
                      </a:lnTo>
                      <a:lnTo>
                        <a:pt x="14626" y="14680"/>
                      </a:lnTo>
                      <a:lnTo>
                        <a:pt x="16615" y="2367"/>
                      </a:lnTo>
                      <a:lnTo>
                        <a:pt x="199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" name="Google Shape;966;p17"/>
                <p:cNvSpPr/>
                <p:nvPr/>
              </p:nvSpPr>
              <p:spPr>
                <a:xfrm>
                  <a:off x="1814850" y="3051700"/>
                  <a:ext cx="260125" cy="28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5" h="11427" extrusionOk="0">
                      <a:moveTo>
                        <a:pt x="1641" y="1"/>
                      </a:moveTo>
                      <a:lnTo>
                        <a:pt x="1" y="10002"/>
                      </a:lnTo>
                      <a:lnTo>
                        <a:pt x="8765" y="11427"/>
                      </a:lnTo>
                      <a:lnTo>
                        <a:pt x="10405" y="1426"/>
                      </a:lnTo>
                      <a:lnTo>
                        <a:pt x="16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967" name="Google Shape;967;p17"/>
              <p:cNvSpPr/>
              <p:nvPr/>
            </p:nvSpPr>
            <p:spPr>
              <a:xfrm>
                <a:off x="135725" y="3686775"/>
                <a:ext cx="163725" cy="270275"/>
              </a:xfrm>
              <a:custGeom>
                <a:avLst/>
                <a:gdLst/>
                <a:ahLst/>
                <a:cxnLst/>
                <a:rect l="l" t="t" r="r" b="b"/>
                <a:pathLst>
                  <a:path w="6549" h="10811" extrusionOk="0">
                    <a:moveTo>
                      <a:pt x="1643" y="0"/>
                    </a:moveTo>
                    <a:lnTo>
                      <a:pt x="0" y="10001"/>
                    </a:lnTo>
                    <a:lnTo>
                      <a:pt x="4858" y="10811"/>
                    </a:lnTo>
                    <a:lnTo>
                      <a:pt x="6549" y="78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ko-KR" altLang="en-US"/>
              </a:p>
            </p:txBody>
          </p:sp>
        </p:grpSp>
        <p:sp>
          <p:nvSpPr>
            <p:cNvPr id="968" name="Google Shape;968;p17"/>
            <p:cNvSpPr/>
            <p:nvPr/>
          </p:nvSpPr>
          <p:spPr>
            <a:xfrm rot="-226040">
              <a:off x="184545" y="3741299"/>
              <a:ext cx="113803" cy="187518"/>
            </a:xfrm>
            <a:custGeom>
              <a:avLst/>
              <a:gdLst/>
              <a:ahLst/>
              <a:cxnLst/>
              <a:rect l="l" t="t" r="r" b="b"/>
              <a:pathLst>
                <a:path w="2985" h="7501" extrusionOk="0">
                  <a:moveTo>
                    <a:pt x="2985" y="0"/>
                  </a:moveTo>
                  <a:lnTo>
                    <a:pt x="2985" y="0"/>
                  </a:lnTo>
                  <a:cubicBezTo>
                    <a:pt x="2984" y="0"/>
                    <a:pt x="834" y="646"/>
                    <a:pt x="323" y="3415"/>
                  </a:cubicBezTo>
                  <a:cubicBezTo>
                    <a:pt x="0" y="4974"/>
                    <a:pt x="619" y="6560"/>
                    <a:pt x="1909" y="7501"/>
                  </a:cubicBezTo>
                  <a:lnTo>
                    <a:pt x="29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7"/>
            <p:cNvSpPr/>
            <p:nvPr/>
          </p:nvSpPr>
          <p:spPr>
            <a:xfrm>
              <a:off x="-10037" y="3768900"/>
              <a:ext cx="107100" cy="107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0" name="Google Shape;970;p17"/>
          <p:cNvGrpSpPr/>
          <p:nvPr/>
        </p:nvGrpSpPr>
        <p:grpSpPr>
          <a:xfrm rot="-7406435">
            <a:off x="4574358" y="-1001907"/>
            <a:ext cx="1234201" cy="4763386"/>
            <a:chOff x="-174228" y="801569"/>
            <a:chExt cx="1234138" cy="4763144"/>
          </a:xfrm>
        </p:grpSpPr>
        <p:sp>
          <p:nvSpPr>
            <p:cNvPr id="971" name="Google Shape;971;p17"/>
            <p:cNvSpPr/>
            <p:nvPr/>
          </p:nvSpPr>
          <p:spPr>
            <a:xfrm rot="5400000" flipH="1">
              <a:off x="-1515075" y="3163913"/>
              <a:ext cx="3839725" cy="961875"/>
            </a:xfrm>
            <a:custGeom>
              <a:avLst/>
              <a:gdLst/>
              <a:ahLst/>
              <a:cxnLst/>
              <a:rect l="l" t="t" r="r" b="b"/>
              <a:pathLst>
                <a:path w="153589" h="38475" extrusionOk="0">
                  <a:moveTo>
                    <a:pt x="9616" y="1"/>
                  </a:moveTo>
                  <a:cubicBezTo>
                    <a:pt x="9559" y="1"/>
                    <a:pt x="9498" y="18"/>
                    <a:pt x="9436" y="58"/>
                  </a:cubicBezTo>
                  <a:cubicBezTo>
                    <a:pt x="8737" y="434"/>
                    <a:pt x="8065" y="891"/>
                    <a:pt x="7420" y="1375"/>
                  </a:cubicBezTo>
                  <a:cubicBezTo>
                    <a:pt x="7259" y="1483"/>
                    <a:pt x="7232" y="1671"/>
                    <a:pt x="7339" y="1832"/>
                  </a:cubicBezTo>
                  <a:cubicBezTo>
                    <a:pt x="7420" y="1913"/>
                    <a:pt x="7501" y="1966"/>
                    <a:pt x="7608" y="1966"/>
                  </a:cubicBezTo>
                  <a:lnTo>
                    <a:pt x="7635" y="1966"/>
                  </a:lnTo>
                  <a:cubicBezTo>
                    <a:pt x="7689" y="1966"/>
                    <a:pt x="7770" y="1940"/>
                    <a:pt x="7823" y="1913"/>
                  </a:cubicBezTo>
                  <a:cubicBezTo>
                    <a:pt x="8442" y="1429"/>
                    <a:pt x="9087" y="1025"/>
                    <a:pt x="9759" y="649"/>
                  </a:cubicBezTo>
                  <a:cubicBezTo>
                    <a:pt x="10096" y="447"/>
                    <a:pt x="9907" y="1"/>
                    <a:pt x="9616" y="1"/>
                  </a:cubicBezTo>
                  <a:close/>
                  <a:moveTo>
                    <a:pt x="5818" y="2815"/>
                  </a:moveTo>
                  <a:cubicBezTo>
                    <a:pt x="5741" y="2815"/>
                    <a:pt x="5663" y="2842"/>
                    <a:pt x="5592" y="2907"/>
                  </a:cubicBezTo>
                  <a:cubicBezTo>
                    <a:pt x="5027" y="3472"/>
                    <a:pt x="4490" y="4063"/>
                    <a:pt x="4006" y="4682"/>
                  </a:cubicBezTo>
                  <a:cubicBezTo>
                    <a:pt x="3871" y="4843"/>
                    <a:pt x="3898" y="5031"/>
                    <a:pt x="4060" y="5166"/>
                  </a:cubicBezTo>
                  <a:cubicBezTo>
                    <a:pt x="4113" y="5219"/>
                    <a:pt x="4167" y="5219"/>
                    <a:pt x="4248" y="5246"/>
                  </a:cubicBezTo>
                  <a:cubicBezTo>
                    <a:pt x="4355" y="5246"/>
                    <a:pt x="4463" y="5192"/>
                    <a:pt x="4517" y="5112"/>
                  </a:cubicBezTo>
                  <a:cubicBezTo>
                    <a:pt x="5000" y="4520"/>
                    <a:pt x="5511" y="3929"/>
                    <a:pt x="6076" y="3391"/>
                  </a:cubicBezTo>
                  <a:cubicBezTo>
                    <a:pt x="6328" y="3160"/>
                    <a:pt x="6088" y="2815"/>
                    <a:pt x="5818" y="2815"/>
                  </a:cubicBezTo>
                  <a:close/>
                  <a:moveTo>
                    <a:pt x="62681" y="5586"/>
                  </a:moveTo>
                  <a:cubicBezTo>
                    <a:pt x="62077" y="5586"/>
                    <a:pt x="61477" y="5616"/>
                    <a:pt x="60892" y="5676"/>
                  </a:cubicBezTo>
                  <a:cubicBezTo>
                    <a:pt x="60444" y="5703"/>
                    <a:pt x="60461" y="6349"/>
                    <a:pt x="60893" y="6349"/>
                  </a:cubicBezTo>
                  <a:cubicBezTo>
                    <a:pt x="60901" y="6349"/>
                    <a:pt x="60910" y="6349"/>
                    <a:pt x="60919" y="6349"/>
                  </a:cubicBezTo>
                  <a:lnTo>
                    <a:pt x="60973" y="6349"/>
                  </a:lnTo>
                  <a:cubicBezTo>
                    <a:pt x="61753" y="6268"/>
                    <a:pt x="62505" y="6268"/>
                    <a:pt x="63285" y="6268"/>
                  </a:cubicBezTo>
                  <a:cubicBezTo>
                    <a:pt x="63473" y="6268"/>
                    <a:pt x="63608" y="6133"/>
                    <a:pt x="63608" y="5945"/>
                  </a:cubicBezTo>
                  <a:cubicBezTo>
                    <a:pt x="63608" y="5757"/>
                    <a:pt x="63473" y="5596"/>
                    <a:pt x="63285" y="5596"/>
                  </a:cubicBezTo>
                  <a:cubicBezTo>
                    <a:pt x="63083" y="5589"/>
                    <a:pt x="62882" y="5586"/>
                    <a:pt x="62681" y="5586"/>
                  </a:cubicBezTo>
                  <a:close/>
                  <a:moveTo>
                    <a:pt x="65581" y="5831"/>
                  </a:moveTo>
                  <a:cubicBezTo>
                    <a:pt x="65207" y="5831"/>
                    <a:pt x="65112" y="6434"/>
                    <a:pt x="65543" y="6510"/>
                  </a:cubicBezTo>
                  <a:cubicBezTo>
                    <a:pt x="66296" y="6644"/>
                    <a:pt x="67049" y="6832"/>
                    <a:pt x="67775" y="7074"/>
                  </a:cubicBezTo>
                  <a:cubicBezTo>
                    <a:pt x="67801" y="7074"/>
                    <a:pt x="67828" y="7101"/>
                    <a:pt x="67882" y="7101"/>
                  </a:cubicBezTo>
                  <a:cubicBezTo>
                    <a:pt x="67906" y="7106"/>
                    <a:pt x="67930" y="7108"/>
                    <a:pt x="67952" y="7108"/>
                  </a:cubicBezTo>
                  <a:cubicBezTo>
                    <a:pt x="68326" y="7108"/>
                    <a:pt x="68421" y="6505"/>
                    <a:pt x="67990" y="6429"/>
                  </a:cubicBezTo>
                  <a:cubicBezTo>
                    <a:pt x="67237" y="6160"/>
                    <a:pt x="66457" y="5972"/>
                    <a:pt x="65651" y="5838"/>
                  </a:cubicBezTo>
                  <a:cubicBezTo>
                    <a:pt x="65627" y="5833"/>
                    <a:pt x="65603" y="5831"/>
                    <a:pt x="65581" y="5831"/>
                  </a:cubicBezTo>
                  <a:close/>
                  <a:moveTo>
                    <a:pt x="58617" y="6014"/>
                  </a:moveTo>
                  <a:cubicBezTo>
                    <a:pt x="58588" y="6014"/>
                    <a:pt x="58558" y="6018"/>
                    <a:pt x="58527" y="6026"/>
                  </a:cubicBezTo>
                  <a:cubicBezTo>
                    <a:pt x="57747" y="6187"/>
                    <a:pt x="56967" y="6375"/>
                    <a:pt x="56214" y="6617"/>
                  </a:cubicBezTo>
                  <a:cubicBezTo>
                    <a:pt x="55775" y="6669"/>
                    <a:pt x="55858" y="7292"/>
                    <a:pt x="56247" y="7292"/>
                  </a:cubicBezTo>
                  <a:cubicBezTo>
                    <a:pt x="56263" y="7292"/>
                    <a:pt x="56279" y="7292"/>
                    <a:pt x="56295" y="7289"/>
                  </a:cubicBezTo>
                  <a:cubicBezTo>
                    <a:pt x="56349" y="7289"/>
                    <a:pt x="56376" y="7263"/>
                    <a:pt x="56403" y="7263"/>
                  </a:cubicBezTo>
                  <a:cubicBezTo>
                    <a:pt x="57155" y="7021"/>
                    <a:pt x="57908" y="6832"/>
                    <a:pt x="58661" y="6698"/>
                  </a:cubicBezTo>
                  <a:cubicBezTo>
                    <a:pt x="59059" y="6598"/>
                    <a:pt x="58973" y="6014"/>
                    <a:pt x="58617" y="6014"/>
                  </a:cubicBezTo>
                  <a:close/>
                  <a:moveTo>
                    <a:pt x="54073" y="7407"/>
                  </a:moveTo>
                  <a:cubicBezTo>
                    <a:pt x="54035" y="7407"/>
                    <a:pt x="53996" y="7413"/>
                    <a:pt x="53956" y="7424"/>
                  </a:cubicBezTo>
                  <a:cubicBezTo>
                    <a:pt x="53741" y="7531"/>
                    <a:pt x="53499" y="7612"/>
                    <a:pt x="53284" y="7720"/>
                  </a:cubicBezTo>
                  <a:cubicBezTo>
                    <a:pt x="52800" y="7935"/>
                    <a:pt x="52289" y="8177"/>
                    <a:pt x="51806" y="8419"/>
                  </a:cubicBezTo>
                  <a:cubicBezTo>
                    <a:pt x="51644" y="8499"/>
                    <a:pt x="51564" y="8714"/>
                    <a:pt x="51671" y="8876"/>
                  </a:cubicBezTo>
                  <a:cubicBezTo>
                    <a:pt x="51725" y="8983"/>
                    <a:pt x="51832" y="9064"/>
                    <a:pt x="51967" y="9064"/>
                  </a:cubicBezTo>
                  <a:cubicBezTo>
                    <a:pt x="52021" y="9064"/>
                    <a:pt x="52074" y="9037"/>
                    <a:pt x="52101" y="9010"/>
                  </a:cubicBezTo>
                  <a:cubicBezTo>
                    <a:pt x="52585" y="8768"/>
                    <a:pt x="53069" y="8553"/>
                    <a:pt x="53553" y="8338"/>
                  </a:cubicBezTo>
                  <a:cubicBezTo>
                    <a:pt x="53768" y="8230"/>
                    <a:pt x="53983" y="8150"/>
                    <a:pt x="54225" y="8042"/>
                  </a:cubicBezTo>
                  <a:cubicBezTo>
                    <a:pt x="54386" y="7988"/>
                    <a:pt x="54467" y="7773"/>
                    <a:pt x="54413" y="7612"/>
                  </a:cubicBezTo>
                  <a:cubicBezTo>
                    <a:pt x="54349" y="7484"/>
                    <a:pt x="54218" y="7407"/>
                    <a:pt x="54073" y="7407"/>
                  </a:cubicBezTo>
                  <a:close/>
                  <a:moveTo>
                    <a:pt x="2828" y="6509"/>
                  </a:moveTo>
                  <a:cubicBezTo>
                    <a:pt x="2735" y="6509"/>
                    <a:pt x="2652" y="6548"/>
                    <a:pt x="2608" y="6644"/>
                  </a:cubicBezTo>
                  <a:cubicBezTo>
                    <a:pt x="2205" y="7343"/>
                    <a:pt x="1828" y="8042"/>
                    <a:pt x="1506" y="8768"/>
                  </a:cubicBezTo>
                  <a:cubicBezTo>
                    <a:pt x="1425" y="8956"/>
                    <a:pt x="1506" y="9144"/>
                    <a:pt x="1667" y="9225"/>
                  </a:cubicBezTo>
                  <a:cubicBezTo>
                    <a:pt x="1721" y="9225"/>
                    <a:pt x="1748" y="9252"/>
                    <a:pt x="1801" y="9252"/>
                  </a:cubicBezTo>
                  <a:cubicBezTo>
                    <a:pt x="1936" y="9252"/>
                    <a:pt x="2070" y="9144"/>
                    <a:pt x="2124" y="9037"/>
                  </a:cubicBezTo>
                  <a:cubicBezTo>
                    <a:pt x="2420" y="8338"/>
                    <a:pt x="2796" y="7639"/>
                    <a:pt x="3199" y="6994"/>
                  </a:cubicBezTo>
                  <a:cubicBezTo>
                    <a:pt x="3375" y="6779"/>
                    <a:pt x="3070" y="6509"/>
                    <a:pt x="2828" y="6509"/>
                  </a:cubicBezTo>
                  <a:close/>
                  <a:moveTo>
                    <a:pt x="70014" y="7343"/>
                  </a:moveTo>
                  <a:cubicBezTo>
                    <a:pt x="69702" y="7343"/>
                    <a:pt x="69508" y="7829"/>
                    <a:pt x="69872" y="7988"/>
                  </a:cubicBezTo>
                  <a:cubicBezTo>
                    <a:pt x="70544" y="8365"/>
                    <a:pt x="71189" y="8768"/>
                    <a:pt x="71807" y="9225"/>
                  </a:cubicBezTo>
                  <a:cubicBezTo>
                    <a:pt x="71861" y="9279"/>
                    <a:pt x="71942" y="9306"/>
                    <a:pt x="72022" y="9306"/>
                  </a:cubicBezTo>
                  <a:cubicBezTo>
                    <a:pt x="72103" y="9279"/>
                    <a:pt x="72210" y="9252"/>
                    <a:pt x="72264" y="9144"/>
                  </a:cubicBezTo>
                  <a:cubicBezTo>
                    <a:pt x="72372" y="9010"/>
                    <a:pt x="72345" y="8795"/>
                    <a:pt x="72210" y="8687"/>
                  </a:cubicBezTo>
                  <a:cubicBezTo>
                    <a:pt x="71565" y="8203"/>
                    <a:pt x="70893" y="7773"/>
                    <a:pt x="70194" y="7397"/>
                  </a:cubicBezTo>
                  <a:cubicBezTo>
                    <a:pt x="70132" y="7360"/>
                    <a:pt x="70071" y="7343"/>
                    <a:pt x="70014" y="7343"/>
                  </a:cubicBezTo>
                  <a:close/>
                  <a:moveTo>
                    <a:pt x="49875" y="9508"/>
                  </a:moveTo>
                  <a:cubicBezTo>
                    <a:pt x="49823" y="9508"/>
                    <a:pt x="49767" y="9521"/>
                    <a:pt x="49709" y="9548"/>
                  </a:cubicBezTo>
                  <a:cubicBezTo>
                    <a:pt x="49036" y="9951"/>
                    <a:pt x="48418" y="10354"/>
                    <a:pt x="47692" y="10811"/>
                  </a:cubicBezTo>
                  <a:cubicBezTo>
                    <a:pt x="47558" y="10892"/>
                    <a:pt x="47504" y="11107"/>
                    <a:pt x="47612" y="11268"/>
                  </a:cubicBezTo>
                  <a:cubicBezTo>
                    <a:pt x="47665" y="11349"/>
                    <a:pt x="47773" y="11403"/>
                    <a:pt x="47880" y="11430"/>
                  </a:cubicBezTo>
                  <a:cubicBezTo>
                    <a:pt x="47961" y="11403"/>
                    <a:pt x="48015" y="11403"/>
                    <a:pt x="48069" y="11349"/>
                  </a:cubicBezTo>
                  <a:cubicBezTo>
                    <a:pt x="48768" y="10919"/>
                    <a:pt x="49413" y="10516"/>
                    <a:pt x="50058" y="10139"/>
                  </a:cubicBezTo>
                  <a:cubicBezTo>
                    <a:pt x="50357" y="9932"/>
                    <a:pt x="50184" y="9508"/>
                    <a:pt x="49875" y="9508"/>
                  </a:cubicBezTo>
                  <a:close/>
                  <a:moveTo>
                    <a:pt x="73800" y="10140"/>
                  </a:moveTo>
                  <a:cubicBezTo>
                    <a:pt x="73535" y="10140"/>
                    <a:pt x="73307" y="10483"/>
                    <a:pt x="73555" y="10731"/>
                  </a:cubicBezTo>
                  <a:cubicBezTo>
                    <a:pt x="74092" y="11241"/>
                    <a:pt x="74630" y="11806"/>
                    <a:pt x="75141" y="12424"/>
                  </a:cubicBezTo>
                  <a:cubicBezTo>
                    <a:pt x="75195" y="12505"/>
                    <a:pt x="75302" y="12532"/>
                    <a:pt x="75410" y="12532"/>
                  </a:cubicBezTo>
                  <a:cubicBezTo>
                    <a:pt x="75463" y="12532"/>
                    <a:pt x="75544" y="12505"/>
                    <a:pt x="75625" y="12451"/>
                  </a:cubicBezTo>
                  <a:cubicBezTo>
                    <a:pt x="75759" y="12344"/>
                    <a:pt x="75759" y="12129"/>
                    <a:pt x="75652" y="11994"/>
                  </a:cubicBezTo>
                  <a:cubicBezTo>
                    <a:pt x="75141" y="11376"/>
                    <a:pt x="74603" y="10784"/>
                    <a:pt x="74039" y="10247"/>
                  </a:cubicBezTo>
                  <a:cubicBezTo>
                    <a:pt x="73964" y="10172"/>
                    <a:pt x="73880" y="10140"/>
                    <a:pt x="73800" y="10140"/>
                  </a:cubicBezTo>
                  <a:close/>
                  <a:moveTo>
                    <a:pt x="109661" y="11917"/>
                  </a:moveTo>
                  <a:cubicBezTo>
                    <a:pt x="109228" y="11917"/>
                    <a:pt x="108795" y="11950"/>
                    <a:pt x="108369" y="12021"/>
                  </a:cubicBezTo>
                  <a:cubicBezTo>
                    <a:pt x="107930" y="12073"/>
                    <a:pt x="107963" y="12696"/>
                    <a:pt x="108372" y="12696"/>
                  </a:cubicBezTo>
                  <a:cubicBezTo>
                    <a:pt x="108389" y="12696"/>
                    <a:pt x="108406" y="12695"/>
                    <a:pt x="108423" y="12693"/>
                  </a:cubicBezTo>
                  <a:lnTo>
                    <a:pt x="108477" y="12693"/>
                  </a:lnTo>
                  <a:cubicBezTo>
                    <a:pt x="108860" y="12622"/>
                    <a:pt x="109258" y="12589"/>
                    <a:pt x="109656" y="12589"/>
                  </a:cubicBezTo>
                  <a:cubicBezTo>
                    <a:pt x="110011" y="12589"/>
                    <a:pt x="110366" y="12615"/>
                    <a:pt x="110708" y="12666"/>
                  </a:cubicBezTo>
                  <a:cubicBezTo>
                    <a:pt x="110728" y="12669"/>
                    <a:pt x="110746" y="12670"/>
                    <a:pt x="110765" y="12670"/>
                  </a:cubicBezTo>
                  <a:cubicBezTo>
                    <a:pt x="110928" y="12670"/>
                    <a:pt x="111061" y="12566"/>
                    <a:pt x="111085" y="12397"/>
                  </a:cubicBezTo>
                  <a:cubicBezTo>
                    <a:pt x="111138" y="12209"/>
                    <a:pt x="111004" y="12021"/>
                    <a:pt x="110816" y="11994"/>
                  </a:cubicBezTo>
                  <a:cubicBezTo>
                    <a:pt x="110435" y="11943"/>
                    <a:pt x="110048" y="11917"/>
                    <a:pt x="109661" y="11917"/>
                  </a:cubicBezTo>
                  <a:close/>
                  <a:moveTo>
                    <a:pt x="991" y="10783"/>
                  </a:moveTo>
                  <a:cubicBezTo>
                    <a:pt x="858" y="10783"/>
                    <a:pt x="725" y="10856"/>
                    <a:pt x="672" y="11026"/>
                  </a:cubicBezTo>
                  <a:cubicBezTo>
                    <a:pt x="457" y="11779"/>
                    <a:pt x="269" y="12586"/>
                    <a:pt x="161" y="13365"/>
                  </a:cubicBezTo>
                  <a:cubicBezTo>
                    <a:pt x="134" y="13553"/>
                    <a:pt x="269" y="13715"/>
                    <a:pt x="457" y="13742"/>
                  </a:cubicBezTo>
                  <a:lnTo>
                    <a:pt x="511" y="13742"/>
                  </a:lnTo>
                  <a:cubicBezTo>
                    <a:pt x="672" y="13742"/>
                    <a:pt x="807" y="13634"/>
                    <a:pt x="833" y="13446"/>
                  </a:cubicBezTo>
                  <a:cubicBezTo>
                    <a:pt x="941" y="12693"/>
                    <a:pt x="1102" y="11940"/>
                    <a:pt x="1317" y="11214"/>
                  </a:cubicBezTo>
                  <a:cubicBezTo>
                    <a:pt x="1399" y="10954"/>
                    <a:pt x="1195" y="10783"/>
                    <a:pt x="991" y="10783"/>
                  </a:cubicBezTo>
                  <a:close/>
                  <a:moveTo>
                    <a:pt x="45971" y="12048"/>
                  </a:moveTo>
                  <a:cubicBezTo>
                    <a:pt x="45903" y="12048"/>
                    <a:pt x="45829" y="12072"/>
                    <a:pt x="45757" y="12129"/>
                  </a:cubicBezTo>
                  <a:cubicBezTo>
                    <a:pt x="45165" y="12532"/>
                    <a:pt x="44547" y="12989"/>
                    <a:pt x="43821" y="13500"/>
                  </a:cubicBezTo>
                  <a:cubicBezTo>
                    <a:pt x="43687" y="13607"/>
                    <a:pt x="43660" y="13822"/>
                    <a:pt x="43767" y="13957"/>
                  </a:cubicBezTo>
                  <a:cubicBezTo>
                    <a:pt x="43821" y="14064"/>
                    <a:pt x="43928" y="14118"/>
                    <a:pt x="44036" y="14118"/>
                  </a:cubicBezTo>
                  <a:cubicBezTo>
                    <a:pt x="44117" y="14118"/>
                    <a:pt x="44170" y="14091"/>
                    <a:pt x="44224" y="14037"/>
                  </a:cubicBezTo>
                  <a:cubicBezTo>
                    <a:pt x="44923" y="13527"/>
                    <a:pt x="45568" y="13069"/>
                    <a:pt x="46133" y="12666"/>
                  </a:cubicBezTo>
                  <a:cubicBezTo>
                    <a:pt x="46459" y="12471"/>
                    <a:pt x="46258" y="12048"/>
                    <a:pt x="45971" y="12048"/>
                  </a:cubicBezTo>
                  <a:close/>
                  <a:moveTo>
                    <a:pt x="106206" y="12739"/>
                  </a:moveTo>
                  <a:cubicBezTo>
                    <a:pt x="106160" y="12739"/>
                    <a:pt x="106110" y="12749"/>
                    <a:pt x="106057" y="12774"/>
                  </a:cubicBezTo>
                  <a:cubicBezTo>
                    <a:pt x="105332" y="13123"/>
                    <a:pt x="104606" y="13500"/>
                    <a:pt x="103960" y="13957"/>
                  </a:cubicBezTo>
                  <a:cubicBezTo>
                    <a:pt x="103799" y="14064"/>
                    <a:pt x="103745" y="14279"/>
                    <a:pt x="103853" y="14441"/>
                  </a:cubicBezTo>
                  <a:cubicBezTo>
                    <a:pt x="103934" y="14521"/>
                    <a:pt x="104041" y="14575"/>
                    <a:pt x="104149" y="14575"/>
                  </a:cubicBezTo>
                  <a:cubicBezTo>
                    <a:pt x="104202" y="14575"/>
                    <a:pt x="104283" y="14548"/>
                    <a:pt x="104337" y="14521"/>
                  </a:cubicBezTo>
                  <a:cubicBezTo>
                    <a:pt x="104955" y="14091"/>
                    <a:pt x="105627" y="13715"/>
                    <a:pt x="106326" y="13392"/>
                  </a:cubicBezTo>
                  <a:cubicBezTo>
                    <a:pt x="106677" y="13228"/>
                    <a:pt x="106519" y="12739"/>
                    <a:pt x="106206" y="12739"/>
                  </a:cubicBezTo>
                  <a:close/>
                  <a:moveTo>
                    <a:pt x="113007" y="12831"/>
                  </a:moveTo>
                  <a:cubicBezTo>
                    <a:pt x="112717" y="12831"/>
                    <a:pt x="112521" y="13233"/>
                    <a:pt x="112805" y="13446"/>
                  </a:cubicBezTo>
                  <a:cubicBezTo>
                    <a:pt x="113424" y="13822"/>
                    <a:pt x="113988" y="14306"/>
                    <a:pt x="114472" y="14898"/>
                  </a:cubicBezTo>
                  <a:cubicBezTo>
                    <a:pt x="114526" y="14978"/>
                    <a:pt x="114633" y="15005"/>
                    <a:pt x="114741" y="15005"/>
                  </a:cubicBezTo>
                  <a:cubicBezTo>
                    <a:pt x="115010" y="15005"/>
                    <a:pt x="115171" y="14683"/>
                    <a:pt x="114983" y="14467"/>
                  </a:cubicBezTo>
                  <a:cubicBezTo>
                    <a:pt x="114472" y="13822"/>
                    <a:pt x="113827" y="13285"/>
                    <a:pt x="113128" y="12854"/>
                  </a:cubicBezTo>
                  <a:cubicBezTo>
                    <a:pt x="113087" y="12838"/>
                    <a:pt x="113046" y="12831"/>
                    <a:pt x="113007" y="12831"/>
                  </a:cubicBezTo>
                  <a:close/>
                  <a:moveTo>
                    <a:pt x="153119" y="13365"/>
                  </a:moveTo>
                  <a:cubicBezTo>
                    <a:pt x="153028" y="13365"/>
                    <a:pt x="152936" y="13405"/>
                    <a:pt x="152862" y="13500"/>
                  </a:cubicBezTo>
                  <a:cubicBezTo>
                    <a:pt x="152379" y="14091"/>
                    <a:pt x="151868" y="14709"/>
                    <a:pt x="151384" y="15301"/>
                  </a:cubicBezTo>
                  <a:cubicBezTo>
                    <a:pt x="151196" y="15516"/>
                    <a:pt x="151357" y="15865"/>
                    <a:pt x="151626" y="15865"/>
                  </a:cubicBezTo>
                  <a:cubicBezTo>
                    <a:pt x="151733" y="15865"/>
                    <a:pt x="151841" y="15812"/>
                    <a:pt x="151895" y="15731"/>
                  </a:cubicBezTo>
                  <a:cubicBezTo>
                    <a:pt x="152405" y="15140"/>
                    <a:pt x="152889" y="14521"/>
                    <a:pt x="153373" y="13903"/>
                  </a:cubicBezTo>
                  <a:cubicBezTo>
                    <a:pt x="153589" y="13648"/>
                    <a:pt x="153362" y="13365"/>
                    <a:pt x="153119" y="13365"/>
                  </a:cubicBezTo>
                  <a:close/>
                  <a:moveTo>
                    <a:pt x="76846" y="13715"/>
                  </a:moveTo>
                  <a:cubicBezTo>
                    <a:pt x="76602" y="13715"/>
                    <a:pt x="76370" y="13998"/>
                    <a:pt x="76566" y="14252"/>
                  </a:cubicBezTo>
                  <a:cubicBezTo>
                    <a:pt x="76996" y="14817"/>
                    <a:pt x="77426" y="15462"/>
                    <a:pt x="77910" y="16161"/>
                  </a:cubicBezTo>
                  <a:cubicBezTo>
                    <a:pt x="77964" y="16269"/>
                    <a:pt x="78071" y="16322"/>
                    <a:pt x="78179" y="16322"/>
                  </a:cubicBezTo>
                  <a:cubicBezTo>
                    <a:pt x="78232" y="16322"/>
                    <a:pt x="78313" y="16296"/>
                    <a:pt x="78340" y="16269"/>
                  </a:cubicBezTo>
                  <a:cubicBezTo>
                    <a:pt x="78501" y="16161"/>
                    <a:pt x="78555" y="15946"/>
                    <a:pt x="78448" y="15812"/>
                  </a:cubicBezTo>
                  <a:cubicBezTo>
                    <a:pt x="77964" y="15086"/>
                    <a:pt x="77533" y="14441"/>
                    <a:pt x="77103" y="13849"/>
                  </a:cubicBezTo>
                  <a:cubicBezTo>
                    <a:pt x="77030" y="13754"/>
                    <a:pt x="76937" y="13715"/>
                    <a:pt x="76846" y="13715"/>
                  </a:cubicBezTo>
                  <a:close/>
                  <a:moveTo>
                    <a:pt x="42140" y="14824"/>
                  </a:moveTo>
                  <a:cubicBezTo>
                    <a:pt x="42075" y="14824"/>
                    <a:pt x="42006" y="14846"/>
                    <a:pt x="41939" y="14898"/>
                  </a:cubicBezTo>
                  <a:lnTo>
                    <a:pt x="41616" y="15113"/>
                  </a:lnTo>
                  <a:cubicBezTo>
                    <a:pt x="41106" y="15516"/>
                    <a:pt x="40568" y="15919"/>
                    <a:pt x="40057" y="16296"/>
                  </a:cubicBezTo>
                  <a:cubicBezTo>
                    <a:pt x="39788" y="16484"/>
                    <a:pt x="39923" y="16887"/>
                    <a:pt x="40245" y="16887"/>
                  </a:cubicBezTo>
                  <a:lnTo>
                    <a:pt x="40245" y="16914"/>
                  </a:lnTo>
                  <a:cubicBezTo>
                    <a:pt x="40326" y="16914"/>
                    <a:pt x="40380" y="16887"/>
                    <a:pt x="40434" y="16833"/>
                  </a:cubicBezTo>
                  <a:lnTo>
                    <a:pt x="42020" y="15677"/>
                  </a:lnTo>
                  <a:lnTo>
                    <a:pt x="42342" y="15435"/>
                  </a:lnTo>
                  <a:cubicBezTo>
                    <a:pt x="42625" y="15218"/>
                    <a:pt x="42415" y="14824"/>
                    <a:pt x="42140" y="14824"/>
                  </a:cubicBezTo>
                  <a:close/>
                  <a:moveTo>
                    <a:pt x="102295" y="15298"/>
                  </a:moveTo>
                  <a:cubicBezTo>
                    <a:pt x="102215" y="15298"/>
                    <a:pt x="102130" y="15330"/>
                    <a:pt x="102052" y="15408"/>
                  </a:cubicBezTo>
                  <a:lnTo>
                    <a:pt x="101944" y="15489"/>
                  </a:lnTo>
                  <a:cubicBezTo>
                    <a:pt x="101326" y="16000"/>
                    <a:pt x="100788" y="16511"/>
                    <a:pt x="100304" y="17021"/>
                  </a:cubicBezTo>
                  <a:cubicBezTo>
                    <a:pt x="100170" y="17156"/>
                    <a:pt x="100170" y="17344"/>
                    <a:pt x="100304" y="17478"/>
                  </a:cubicBezTo>
                  <a:cubicBezTo>
                    <a:pt x="100385" y="17559"/>
                    <a:pt x="100466" y="17586"/>
                    <a:pt x="100546" y="17586"/>
                  </a:cubicBezTo>
                  <a:lnTo>
                    <a:pt x="100546" y="17613"/>
                  </a:lnTo>
                  <a:cubicBezTo>
                    <a:pt x="100654" y="17586"/>
                    <a:pt x="100734" y="17559"/>
                    <a:pt x="100788" y="17478"/>
                  </a:cubicBezTo>
                  <a:cubicBezTo>
                    <a:pt x="101272" y="17021"/>
                    <a:pt x="101783" y="16511"/>
                    <a:pt x="102401" y="16000"/>
                  </a:cubicBezTo>
                  <a:lnTo>
                    <a:pt x="102509" y="15919"/>
                  </a:lnTo>
                  <a:cubicBezTo>
                    <a:pt x="102801" y="15690"/>
                    <a:pt x="102575" y="15298"/>
                    <a:pt x="102295" y="15298"/>
                  </a:cubicBezTo>
                  <a:close/>
                  <a:moveTo>
                    <a:pt x="350" y="15408"/>
                  </a:moveTo>
                  <a:cubicBezTo>
                    <a:pt x="161" y="15408"/>
                    <a:pt x="0" y="15570"/>
                    <a:pt x="0" y="15758"/>
                  </a:cubicBezTo>
                  <a:cubicBezTo>
                    <a:pt x="0" y="16107"/>
                    <a:pt x="27" y="16484"/>
                    <a:pt x="54" y="16833"/>
                  </a:cubicBezTo>
                  <a:cubicBezTo>
                    <a:pt x="108" y="17263"/>
                    <a:pt x="161" y="17720"/>
                    <a:pt x="242" y="18151"/>
                  </a:cubicBezTo>
                  <a:cubicBezTo>
                    <a:pt x="269" y="18312"/>
                    <a:pt x="403" y="18419"/>
                    <a:pt x="565" y="18419"/>
                  </a:cubicBezTo>
                  <a:lnTo>
                    <a:pt x="565" y="18446"/>
                  </a:lnTo>
                  <a:cubicBezTo>
                    <a:pt x="591" y="18419"/>
                    <a:pt x="618" y="18419"/>
                    <a:pt x="618" y="18419"/>
                  </a:cubicBezTo>
                  <a:cubicBezTo>
                    <a:pt x="807" y="18392"/>
                    <a:pt x="941" y="18204"/>
                    <a:pt x="887" y="18043"/>
                  </a:cubicBezTo>
                  <a:cubicBezTo>
                    <a:pt x="833" y="17613"/>
                    <a:pt x="780" y="17210"/>
                    <a:pt x="726" y="16806"/>
                  </a:cubicBezTo>
                  <a:cubicBezTo>
                    <a:pt x="699" y="16457"/>
                    <a:pt x="672" y="16080"/>
                    <a:pt x="672" y="15758"/>
                  </a:cubicBezTo>
                  <a:cubicBezTo>
                    <a:pt x="672" y="15570"/>
                    <a:pt x="538" y="15408"/>
                    <a:pt x="350" y="15408"/>
                  </a:cubicBezTo>
                  <a:close/>
                  <a:moveTo>
                    <a:pt x="115992" y="16311"/>
                  </a:moveTo>
                  <a:cubicBezTo>
                    <a:pt x="115779" y="16311"/>
                    <a:pt x="115559" y="16517"/>
                    <a:pt x="115682" y="16779"/>
                  </a:cubicBezTo>
                  <a:cubicBezTo>
                    <a:pt x="115978" y="17478"/>
                    <a:pt x="116193" y="18204"/>
                    <a:pt x="116327" y="18957"/>
                  </a:cubicBezTo>
                  <a:cubicBezTo>
                    <a:pt x="116327" y="19118"/>
                    <a:pt x="116488" y="19226"/>
                    <a:pt x="116650" y="19226"/>
                  </a:cubicBezTo>
                  <a:lnTo>
                    <a:pt x="116703" y="19226"/>
                  </a:lnTo>
                  <a:cubicBezTo>
                    <a:pt x="116892" y="19199"/>
                    <a:pt x="116999" y="19038"/>
                    <a:pt x="116972" y="18850"/>
                  </a:cubicBezTo>
                  <a:cubicBezTo>
                    <a:pt x="116865" y="18043"/>
                    <a:pt x="116623" y="17263"/>
                    <a:pt x="116273" y="16511"/>
                  </a:cubicBezTo>
                  <a:cubicBezTo>
                    <a:pt x="116217" y="16370"/>
                    <a:pt x="116105" y="16311"/>
                    <a:pt x="115992" y="16311"/>
                  </a:cubicBezTo>
                  <a:close/>
                  <a:moveTo>
                    <a:pt x="150102" y="16950"/>
                  </a:moveTo>
                  <a:cubicBezTo>
                    <a:pt x="150016" y="16950"/>
                    <a:pt x="149927" y="16986"/>
                    <a:pt x="149851" y="17075"/>
                  </a:cubicBezTo>
                  <a:cubicBezTo>
                    <a:pt x="149341" y="17640"/>
                    <a:pt x="148803" y="18231"/>
                    <a:pt x="148265" y="18769"/>
                  </a:cubicBezTo>
                  <a:cubicBezTo>
                    <a:pt x="148131" y="18903"/>
                    <a:pt x="148131" y="19118"/>
                    <a:pt x="148265" y="19253"/>
                  </a:cubicBezTo>
                  <a:cubicBezTo>
                    <a:pt x="148319" y="19307"/>
                    <a:pt x="148400" y="19360"/>
                    <a:pt x="148480" y="19360"/>
                  </a:cubicBezTo>
                  <a:cubicBezTo>
                    <a:pt x="148588" y="19360"/>
                    <a:pt x="148669" y="19307"/>
                    <a:pt x="148749" y="19253"/>
                  </a:cubicBezTo>
                  <a:cubicBezTo>
                    <a:pt x="149287" y="18688"/>
                    <a:pt x="149825" y="18097"/>
                    <a:pt x="150335" y="17505"/>
                  </a:cubicBezTo>
                  <a:cubicBezTo>
                    <a:pt x="150576" y="17265"/>
                    <a:pt x="150353" y="16950"/>
                    <a:pt x="150102" y="16950"/>
                  </a:cubicBezTo>
                  <a:close/>
                  <a:moveTo>
                    <a:pt x="38336" y="17683"/>
                  </a:moveTo>
                  <a:cubicBezTo>
                    <a:pt x="38269" y="17683"/>
                    <a:pt x="38202" y="17704"/>
                    <a:pt x="38148" y="17747"/>
                  </a:cubicBezTo>
                  <a:cubicBezTo>
                    <a:pt x="37503" y="18177"/>
                    <a:pt x="36858" y="18634"/>
                    <a:pt x="36213" y="19091"/>
                  </a:cubicBezTo>
                  <a:cubicBezTo>
                    <a:pt x="35944" y="19280"/>
                    <a:pt x="36078" y="19683"/>
                    <a:pt x="36428" y="19710"/>
                  </a:cubicBezTo>
                  <a:lnTo>
                    <a:pt x="36428" y="19656"/>
                  </a:lnTo>
                  <a:cubicBezTo>
                    <a:pt x="36446" y="19665"/>
                    <a:pt x="36467" y="19668"/>
                    <a:pt x="36489" y="19668"/>
                  </a:cubicBezTo>
                  <a:cubicBezTo>
                    <a:pt x="36532" y="19668"/>
                    <a:pt x="36580" y="19656"/>
                    <a:pt x="36616" y="19656"/>
                  </a:cubicBezTo>
                  <a:cubicBezTo>
                    <a:pt x="37261" y="19199"/>
                    <a:pt x="37906" y="18742"/>
                    <a:pt x="38525" y="18285"/>
                  </a:cubicBezTo>
                  <a:cubicBezTo>
                    <a:pt x="38686" y="18177"/>
                    <a:pt x="38713" y="17962"/>
                    <a:pt x="38605" y="17828"/>
                  </a:cubicBezTo>
                  <a:cubicBezTo>
                    <a:pt x="38541" y="17731"/>
                    <a:pt x="38438" y="17683"/>
                    <a:pt x="38336" y="17683"/>
                  </a:cubicBezTo>
                  <a:close/>
                  <a:moveTo>
                    <a:pt x="79460" y="17649"/>
                  </a:moveTo>
                  <a:cubicBezTo>
                    <a:pt x="79400" y="17649"/>
                    <a:pt x="79339" y="17665"/>
                    <a:pt x="79281" y="17694"/>
                  </a:cubicBezTo>
                  <a:cubicBezTo>
                    <a:pt x="79120" y="17801"/>
                    <a:pt x="79066" y="18016"/>
                    <a:pt x="79173" y="18177"/>
                  </a:cubicBezTo>
                  <a:lnTo>
                    <a:pt x="79926" y="19360"/>
                  </a:lnTo>
                  <a:lnTo>
                    <a:pt x="80410" y="20167"/>
                  </a:lnTo>
                  <a:cubicBezTo>
                    <a:pt x="80464" y="20274"/>
                    <a:pt x="80571" y="20328"/>
                    <a:pt x="80679" y="20328"/>
                  </a:cubicBezTo>
                  <a:lnTo>
                    <a:pt x="80706" y="20301"/>
                  </a:lnTo>
                  <a:cubicBezTo>
                    <a:pt x="80760" y="20301"/>
                    <a:pt x="80840" y="20301"/>
                    <a:pt x="80894" y="20274"/>
                  </a:cubicBezTo>
                  <a:cubicBezTo>
                    <a:pt x="81028" y="20167"/>
                    <a:pt x="81082" y="19952"/>
                    <a:pt x="81002" y="19790"/>
                  </a:cubicBezTo>
                  <a:lnTo>
                    <a:pt x="80491" y="18984"/>
                  </a:lnTo>
                  <a:lnTo>
                    <a:pt x="79738" y="17801"/>
                  </a:lnTo>
                  <a:cubicBezTo>
                    <a:pt x="79669" y="17698"/>
                    <a:pt x="79567" y="17649"/>
                    <a:pt x="79460" y="17649"/>
                  </a:cubicBezTo>
                  <a:close/>
                  <a:moveTo>
                    <a:pt x="98998" y="18714"/>
                  </a:moveTo>
                  <a:cubicBezTo>
                    <a:pt x="98898" y="18714"/>
                    <a:pt x="98795" y="18761"/>
                    <a:pt x="98718" y="18876"/>
                  </a:cubicBezTo>
                  <a:cubicBezTo>
                    <a:pt x="98234" y="19548"/>
                    <a:pt x="97831" y="20221"/>
                    <a:pt x="97508" y="20973"/>
                  </a:cubicBezTo>
                  <a:cubicBezTo>
                    <a:pt x="97428" y="21135"/>
                    <a:pt x="97481" y="21350"/>
                    <a:pt x="97670" y="21403"/>
                  </a:cubicBezTo>
                  <a:cubicBezTo>
                    <a:pt x="97696" y="21430"/>
                    <a:pt x="97750" y="21430"/>
                    <a:pt x="97804" y="21457"/>
                  </a:cubicBezTo>
                  <a:lnTo>
                    <a:pt x="97831" y="21403"/>
                  </a:lnTo>
                  <a:cubicBezTo>
                    <a:pt x="97938" y="21403"/>
                    <a:pt x="98046" y="21350"/>
                    <a:pt x="98100" y="21242"/>
                  </a:cubicBezTo>
                  <a:cubicBezTo>
                    <a:pt x="98422" y="20543"/>
                    <a:pt x="98826" y="19898"/>
                    <a:pt x="99256" y="19280"/>
                  </a:cubicBezTo>
                  <a:cubicBezTo>
                    <a:pt x="99486" y="19011"/>
                    <a:pt x="99250" y="18714"/>
                    <a:pt x="98998" y="18714"/>
                  </a:cubicBezTo>
                  <a:close/>
                  <a:moveTo>
                    <a:pt x="34493" y="20323"/>
                  </a:moveTo>
                  <a:cubicBezTo>
                    <a:pt x="34432" y="20323"/>
                    <a:pt x="34368" y="20341"/>
                    <a:pt x="34304" y="20382"/>
                  </a:cubicBezTo>
                  <a:cubicBezTo>
                    <a:pt x="33659" y="20839"/>
                    <a:pt x="33014" y="21269"/>
                    <a:pt x="32368" y="21699"/>
                  </a:cubicBezTo>
                  <a:cubicBezTo>
                    <a:pt x="32028" y="21856"/>
                    <a:pt x="32147" y="22345"/>
                    <a:pt x="32501" y="22345"/>
                  </a:cubicBezTo>
                  <a:cubicBezTo>
                    <a:pt x="32511" y="22345"/>
                    <a:pt x="32520" y="22345"/>
                    <a:pt x="32530" y="22344"/>
                  </a:cubicBezTo>
                  <a:lnTo>
                    <a:pt x="32557" y="22291"/>
                  </a:lnTo>
                  <a:cubicBezTo>
                    <a:pt x="32572" y="22299"/>
                    <a:pt x="32588" y="22302"/>
                    <a:pt x="32604" y="22302"/>
                  </a:cubicBezTo>
                  <a:cubicBezTo>
                    <a:pt x="32642" y="22302"/>
                    <a:pt x="32680" y="22283"/>
                    <a:pt x="32718" y="22264"/>
                  </a:cubicBezTo>
                  <a:cubicBezTo>
                    <a:pt x="33390" y="21834"/>
                    <a:pt x="34035" y="21403"/>
                    <a:pt x="34680" y="20946"/>
                  </a:cubicBezTo>
                  <a:cubicBezTo>
                    <a:pt x="34993" y="20746"/>
                    <a:pt x="34787" y="20323"/>
                    <a:pt x="34493" y="20323"/>
                  </a:cubicBezTo>
                  <a:close/>
                  <a:moveTo>
                    <a:pt x="146811" y="20383"/>
                  </a:moveTo>
                  <a:cubicBezTo>
                    <a:pt x="146730" y="20383"/>
                    <a:pt x="146647" y="20414"/>
                    <a:pt x="146572" y="20489"/>
                  </a:cubicBezTo>
                  <a:cubicBezTo>
                    <a:pt x="146034" y="21027"/>
                    <a:pt x="145442" y="21565"/>
                    <a:pt x="144878" y="22102"/>
                  </a:cubicBezTo>
                  <a:cubicBezTo>
                    <a:pt x="144636" y="22291"/>
                    <a:pt x="144797" y="22667"/>
                    <a:pt x="145093" y="22667"/>
                  </a:cubicBezTo>
                  <a:lnTo>
                    <a:pt x="145120" y="22640"/>
                  </a:lnTo>
                  <a:cubicBezTo>
                    <a:pt x="145201" y="22640"/>
                    <a:pt x="145254" y="22613"/>
                    <a:pt x="145335" y="22586"/>
                  </a:cubicBezTo>
                  <a:cubicBezTo>
                    <a:pt x="145900" y="22049"/>
                    <a:pt x="146491" y="21511"/>
                    <a:pt x="147056" y="20973"/>
                  </a:cubicBezTo>
                  <a:cubicBezTo>
                    <a:pt x="147303" y="20726"/>
                    <a:pt x="147076" y="20383"/>
                    <a:pt x="146811" y="20383"/>
                  </a:cubicBezTo>
                  <a:close/>
                  <a:moveTo>
                    <a:pt x="1185" y="20060"/>
                  </a:moveTo>
                  <a:cubicBezTo>
                    <a:pt x="977" y="20060"/>
                    <a:pt x="759" y="20246"/>
                    <a:pt x="860" y="20516"/>
                  </a:cubicBezTo>
                  <a:cubicBezTo>
                    <a:pt x="1129" y="21269"/>
                    <a:pt x="1452" y="21995"/>
                    <a:pt x="1828" y="22694"/>
                  </a:cubicBezTo>
                  <a:cubicBezTo>
                    <a:pt x="1909" y="22801"/>
                    <a:pt x="2016" y="22882"/>
                    <a:pt x="2124" y="22882"/>
                  </a:cubicBezTo>
                  <a:lnTo>
                    <a:pt x="2151" y="22855"/>
                  </a:lnTo>
                  <a:cubicBezTo>
                    <a:pt x="2205" y="22855"/>
                    <a:pt x="2258" y="22855"/>
                    <a:pt x="2285" y="22828"/>
                  </a:cubicBezTo>
                  <a:cubicBezTo>
                    <a:pt x="2446" y="22748"/>
                    <a:pt x="2527" y="22533"/>
                    <a:pt x="2420" y="22371"/>
                  </a:cubicBezTo>
                  <a:cubicBezTo>
                    <a:pt x="2070" y="21699"/>
                    <a:pt x="1748" y="21000"/>
                    <a:pt x="1479" y="20274"/>
                  </a:cubicBezTo>
                  <a:cubicBezTo>
                    <a:pt x="1429" y="20125"/>
                    <a:pt x="1309" y="20060"/>
                    <a:pt x="1185" y="20060"/>
                  </a:cubicBezTo>
                  <a:close/>
                  <a:moveTo>
                    <a:pt x="116656" y="20943"/>
                  </a:moveTo>
                  <a:cubicBezTo>
                    <a:pt x="116489" y="20943"/>
                    <a:pt x="116352" y="21070"/>
                    <a:pt x="116327" y="21242"/>
                  </a:cubicBezTo>
                  <a:cubicBezTo>
                    <a:pt x="116220" y="21995"/>
                    <a:pt x="116031" y="22721"/>
                    <a:pt x="115763" y="23420"/>
                  </a:cubicBezTo>
                  <a:cubicBezTo>
                    <a:pt x="115709" y="23608"/>
                    <a:pt x="115789" y="23796"/>
                    <a:pt x="115978" y="23877"/>
                  </a:cubicBezTo>
                  <a:lnTo>
                    <a:pt x="116112" y="23877"/>
                  </a:lnTo>
                  <a:cubicBezTo>
                    <a:pt x="116246" y="23877"/>
                    <a:pt x="116354" y="23796"/>
                    <a:pt x="116408" y="23662"/>
                  </a:cubicBezTo>
                  <a:cubicBezTo>
                    <a:pt x="116703" y="22909"/>
                    <a:pt x="116892" y="22129"/>
                    <a:pt x="116999" y="21323"/>
                  </a:cubicBezTo>
                  <a:cubicBezTo>
                    <a:pt x="117026" y="21135"/>
                    <a:pt x="116892" y="20973"/>
                    <a:pt x="116703" y="20946"/>
                  </a:cubicBezTo>
                  <a:cubicBezTo>
                    <a:pt x="116687" y="20944"/>
                    <a:pt x="116671" y="20943"/>
                    <a:pt x="116656" y="20943"/>
                  </a:cubicBezTo>
                  <a:close/>
                  <a:moveTo>
                    <a:pt x="81945" y="21624"/>
                  </a:moveTo>
                  <a:cubicBezTo>
                    <a:pt x="81710" y="21624"/>
                    <a:pt x="81484" y="21890"/>
                    <a:pt x="81674" y="22156"/>
                  </a:cubicBezTo>
                  <a:cubicBezTo>
                    <a:pt x="82158" y="22882"/>
                    <a:pt x="82588" y="23500"/>
                    <a:pt x="83018" y="24092"/>
                  </a:cubicBezTo>
                  <a:cubicBezTo>
                    <a:pt x="83072" y="24199"/>
                    <a:pt x="83179" y="24253"/>
                    <a:pt x="83287" y="24253"/>
                  </a:cubicBezTo>
                  <a:lnTo>
                    <a:pt x="83287" y="24226"/>
                  </a:lnTo>
                  <a:cubicBezTo>
                    <a:pt x="83340" y="24226"/>
                    <a:pt x="83421" y="24199"/>
                    <a:pt x="83448" y="24173"/>
                  </a:cubicBezTo>
                  <a:cubicBezTo>
                    <a:pt x="83609" y="24065"/>
                    <a:pt x="83636" y="23877"/>
                    <a:pt x="83529" y="23716"/>
                  </a:cubicBezTo>
                  <a:cubicBezTo>
                    <a:pt x="83125" y="23124"/>
                    <a:pt x="82695" y="22506"/>
                    <a:pt x="82211" y="21780"/>
                  </a:cubicBezTo>
                  <a:cubicBezTo>
                    <a:pt x="82140" y="21670"/>
                    <a:pt x="82042" y="21624"/>
                    <a:pt x="81945" y="21624"/>
                  </a:cubicBezTo>
                  <a:close/>
                  <a:moveTo>
                    <a:pt x="30562" y="22932"/>
                  </a:moveTo>
                  <a:cubicBezTo>
                    <a:pt x="30501" y="22932"/>
                    <a:pt x="30438" y="22950"/>
                    <a:pt x="30379" y="22990"/>
                  </a:cubicBezTo>
                  <a:cubicBezTo>
                    <a:pt x="29734" y="23393"/>
                    <a:pt x="29062" y="23823"/>
                    <a:pt x="28390" y="24226"/>
                  </a:cubicBezTo>
                  <a:cubicBezTo>
                    <a:pt x="28094" y="24414"/>
                    <a:pt x="28228" y="24845"/>
                    <a:pt x="28578" y="24845"/>
                  </a:cubicBezTo>
                  <a:cubicBezTo>
                    <a:pt x="28632" y="24845"/>
                    <a:pt x="28685" y="24818"/>
                    <a:pt x="28739" y="24818"/>
                  </a:cubicBezTo>
                  <a:cubicBezTo>
                    <a:pt x="29384" y="24388"/>
                    <a:pt x="30056" y="23984"/>
                    <a:pt x="30728" y="23554"/>
                  </a:cubicBezTo>
                  <a:cubicBezTo>
                    <a:pt x="30890" y="23447"/>
                    <a:pt x="30944" y="23232"/>
                    <a:pt x="30836" y="23070"/>
                  </a:cubicBezTo>
                  <a:cubicBezTo>
                    <a:pt x="30768" y="22985"/>
                    <a:pt x="30668" y="22932"/>
                    <a:pt x="30562" y="22932"/>
                  </a:cubicBezTo>
                  <a:close/>
                  <a:moveTo>
                    <a:pt x="143328" y="23546"/>
                  </a:moveTo>
                  <a:cubicBezTo>
                    <a:pt x="143255" y="23546"/>
                    <a:pt x="143178" y="23572"/>
                    <a:pt x="143104" y="23635"/>
                  </a:cubicBezTo>
                  <a:cubicBezTo>
                    <a:pt x="142512" y="24119"/>
                    <a:pt x="141921" y="24630"/>
                    <a:pt x="141302" y="25113"/>
                  </a:cubicBezTo>
                  <a:cubicBezTo>
                    <a:pt x="141168" y="25221"/>
                    <a:pt x="141141" y="25436"/>
                    <a:pt x="141249" y="25597"/>
                  </a:cubicBezTo>
                  <a:cubicBezTo>
                    <a:pt x="141329" y="25651"/>
                    <a:pt x="141410" y="25705"/>
                    <a:pt x="141517" y="25705"/>
                  </a:cubicBezTo>
                  <a:lnTo>
                    <a:pt x="141544" y="25705"/>
                  </a:lnTo>
                  <a:cubicBezTo>
                    <a:pt x="141598" y="25705"/>
                    <a:pt x="141679" y="25678"/>
                    <a:pt x="141732" y="25651"/>
                  </a:cubicBezTo>
                  <a:cubicBezTo>
                    <a:pt x="142351" y="25140"/>
                    <a:pt x="142942" y="24656"/>
                    <a:pt x="143561" y="24146"/>
                  </a:cubicBezTo>
                  <a:cubicBezTo>
                    <a:pt x="143815" y="23913"/>
                    <a:pt x="143601" y="23546"/>
                    <a:pt x="143328" y="23546"/>
                  </a:cubicBezTo>
                  <a:close/>
                  <a:moveTo>
                    <a:pt x="97120" y="22992"/>
                  </a:moveTo>
                  <a:cubicBezTo>
                    <a:pt x="96969" y="22992"/>
                    <a:pt x="96818" y="23083"/>
                    <a:pt x="96782" y="23285"/>
                  </a:cubicBezTo>
                  <a:cubicBezTo>
                    <a:pt x="96675" y="23823"/>
                    <a:pt x="96621" y="24388"/>
                    <a:pt x="96648" y="24952"/>
                  </a:cubicBezTo>
                  <a:cubicBezTo>
                    <a:pt x="96648" y="25194"/>
                    <a:pt x="96648" y="25436"/>
                    <a:pt x="96648" y="25705"/>
                  </a:cubicBezTo>
                  <a:cubicBezTo>
                    <a:pt x="96675" y="25866"/>
                    <a:pt x="96809" y="26001"/>
                    <a:pt x="96998" y="26001"/>
                  </a:cubicBezTo>
                  <a:lnTo>
                    <a:pt x="97024" y="26001"/>
                  </a:lnTo>
                  <a:cubicBezTo>
                    <a:pt x="97213" y="26001"/>
                    <a:pt x="97347" y="25839"/>
                    <a:pt x="97347" y="25651"/>
                  </a:cubicBezTo>
                  <a:cubicBezTo>
                    <a:pt x="97320" y="25409"/>
                    <a:pt x="97320" y="25194"/>
                    <a:pt x="97320" y="24952"/>
                  </a:cubicBezTo>
                  <a:cubicBezTo>
                    <a:pt x="97320" y="24441"/>
                    <a:pt x="97374" y="23904"/>
                    <a:pt x="97455" y="23393"/>
                  </a:cubicBezTo>
                  <a:cubicBezTo>
                    <a:pt x="97500" y="23138"/>
                    <a:pt x="97310" y="22992"/>
                    <a:pt x="97120" y="22992"/>
                  </a:cubicBezTo>
                  <a:close/>
                  <a:moveTo>
                    <a:pt x="3430" y="24173"/>
                  </a:moveTo>
                  <a:cubicBezTo>
                    <a:pt x="3192" y="24173"/>
                    <a:pt x="2969" y="24456"/>
                    <a:pt x="3145" y="24710"/>
                  </a:cubicBezTo>
                  <a:cubicBezTo>
                    <a:pt x="3629" y="25329"/>
                    <a:pt x="4167" y="25947"/>
                    <a:pt x="4759" y="26485"/>
                  </a:cubicBezTo>
                  <a:cubicBezTo>
                    <a:pt x="4812" y="26538"/>
                    <a:pt x="4893" y="26592"/>
                    <a:pt x="4974" y="26592"/>
                  </a:cubicBezTo>
                  <a:cubicBezTo>
                    <a:pt x="5269" y="26592"/>
                    <a:pt x="5431" y="26216"/>
                    <a:pt x="5216" y="26001"/>
                  </a:cubicBezTo>
                  <a:cubicBezTo>
                    <a:pt x="4651" y="25463"/>
                    <a:pt x="4140" y="24898"/>
                    <a:pt x="3683" y="24307"/>
                  </a:cubicBezTo>
                  <a:cubicBezTo>
                    <a:pt x="3610" y="24212"/>
                    <a:pt x="3519" y="24173"/>
                    <a:pt x="3430" y="24173"/>
                  </a:cubicBezTo>
                  <a:close/>
                  <a:moveTo>
                    <a:pt x="26511" y="25411"/>
                  </a:moveTo>
                  <a:cubicBezTo>
                    <a:pt x="26465" y="25411"/>
                    <a:pt x="26418" y="25427"/>
                    <a:pt x="26373" y="25463"/>
                  </a:cubicBezTo>
                  <a:cubicBezTo>
                    <a:pt x="25647" y="25893"/>
                    <a:pt x="24975" y="26296"/>
                    <a:pt x="24357" y="26619"/>
                  </a:cubicBezTo>
                  <a:cubicBezTo>
                    <a:pt x="24034" y="26780"/>
                    <a:pt x="24169" y="27264"/>
                    <a:pt x="24518" y="27264"/>
                  </a:cubicBezTo>
                  <a:lnTo>
                    <a:pt x="24545" y="27237"/>
                  </a:lnTo>
                  <a:cubicBezTo>
                    <a:pt x="24572" y="27237"/>
                    <a:pt x="24626" y="27237"/>
                    <a:pt x="24653" y="27210"/>
                  </a:cubicBezTo>
                  <a:cubicBezTo>
                    <a:pt x="25298" y="26861"/>
                    <a:pt x="25970" y="26485"/>
                    <a:pt x="26696" y="26028"/>
                  </a:cubicBezTo>
                  <a:cubicBezTo>
                    <a:pt x="27016" y="25913"/>
                    <a:pt x="26773" y="25411"/>
                    <a:pt x="26511" y="25411"/>
                  </a:cubicBezTo>
                  <a:close/>
                  <a:moveTo>
                    <a:pt x="84715" y="25452"/>
                  </a:moveTo>
                  <a:cubicBezTo>
                    <a:pt x="84473" y="25452"/>
                    <a:pt x="84243" y="25741"/>
                    <a:pt x="84443" y="26001"/>
                  </a:cubicBezTo>
                  <a:cubicBezTo>
                    <a:pt x="84953" y="26619"/>
                    <a:pt x="85491" y="27237"/>
                    <a:pt x="86002" y="27775"/>
                  </a:cubicBezTo>
                  <a:cubicBezTo>
                    <a:pt x="86083" y="27829"/>
                    <a:pt x="86163" y="27883"/>
                    <a:pt x="86271" y="27883"/>
                  </a:cubicBezTo>
                  <a:lnTo>
                    <a:pt x="86271" y="27856"/>
                  </a:lnTo>
                  <a:cubicBezTo>
                    <a:pt x="86351" y="27856"/>
                    <a:pt x="86432" y="27829"/>
                    <a:pt x="86486" y="27775"/>
                  </a:cubicBezTo>
                  <a:cubicBezTo>
                    <a:pt x="86620" y="27641"/>
                    <a:pt x="86620" y="27425"/>
                    <a:pt x="86486" y="27318"/>
                  </a:cubicBezTo>
                  <a:cubicBezTo>
                    <a:pt x="85975" y="26780"/>
                    <a:pt x="85464" y="26189"/>
                    <a:pt x="84953" y="25570"/>
                  </a:cubicBezTo>
                  <a:cubicBezTo>
                    <a:pt x="84884" y="25487"/>
                    <a:pt x="84799" y="25452"/>
                    <a:pt x="84715" y="25452"/>
                  </a:cubicBezTo>
                  <a:close/>
                  <a:moveTo>
                    <a:pt x="115039" y="25340"/>
                  </a:moveTo>
                  <a:cubicBezTo>
                    <a:pt x="114941" y="25340"/>
                    <a:pt x="114841" y="25384"/>
                    <a:pt x="114768" y="25490"/>
                  </a:cubicBezTo>
                  <a:cubicBezTo>
                    <a:pt x="114365" y="26135"/>
                    <a:pt x="113881" y="26753"/>
                    <a:pt x="113397" y="27318"/>
                  </a:cubicBezTo>
                  <a:cubicBezTo>
                    <a:pt x="113182" y="27533"/>
                    <a:pt x="113343" y="27883"/>
                    <a:pt x="113639" y="27883"/>
                  </a:cubicBezTo>
                  <a:lnTo>
                    <a:pt x="113666" y="27856"/>
                  </a:lnTo>
                  <a:cubicBezTo>
                    <a:pt x="113746" y="27856"/>
                    <a:pt x="113827" y="27829"/>
                    <a:pt x="113881" y="27775"/>
                  </a:cubicBezTo>
                  <a:cubicBezTo>
                    <a:pt x="114418" y="27157"/>
                    <a:pt x="114902" y="26511"/>
                    <a:pt x="115332" y="25839"/>
                  </a:cubicBezTo>
                  <a:cubicBezTo>
                    <a:pt x="115483" y="25577"/>
                    <a:pt x="115266" y="25340"/>
                    <a:pt x="115039" y="25340"/>
                  </a:cubicBezTo>
                  <a:close/>
                  <a:moveTo>
                    <a:pt x="139678" y="26452"/>
                  </a:moveTo>
                  <a:cubicBezTo>
                    <a:pt x="139603" y="26452"/>
                    <a:pt x="139524" y="26478"/>
                    <a:pt x="139447" y="26538"/>
                  </a:cubicBezTo>
                  <a:cubicBezTo>
                    <a:pt x="138829" y="26995"/>
                    <a:pt x="138184" y="27452"/>
                    <a:pt x="137565" y="27909"/>
                  </a:cubicBezTo>
                  <a:cubicBezTo>
                    <a:pt x="137297" y="28098"/>
                    <a:pt x="137431" y="28501"/>
                    <a:pt x="137754" y="28528"/>
                  </a:cubicBezTo>
                  <a:lnTo>
                    <a:pt x="137754" y="28501"/>
                  </a:lnTo>
                  <a:cubicBezTo>
                    <a:pt x="137834" y="28501"/>
                    <a:pt x="137915" y="28501"/>
                    <a:pt x="137969" y="28447"/>
                  </a:cubicBezTo>
                  <a:cubicBezTo>
                    <a:pt x="138614" y="28017"/>
                    <a:pt x="139259" y="27560"/>
                    <a:pt x="139904" y="27076"/>
                  </a:cubicBezTo>
                  <a:cubicBezTo>
                    <a:pt x="140182" y="26841"/>
                    <a:pt x="139967" y="26452"/>
                    <a:pt x="139678" y="26452"/>
                  </a:cubicBezTo>
                  <a:close/>
                  <a:moveTo>
                    <a:pt x="6806" y="27401"/>
                  </a:moveTo>
                  <a:cubicBezTo>
                    <a:pt x="6516" y="27401"/>
                    <a:pt x="6323" y="27789"/>
                    <a:pt x="6614" y="27990"/>
                  </a:cubicBezTo>
                  <a:cubicBezTo>
                    <a:pt x="7259" y="28474"/>
                    <a:pt x="7958" y="28877"/>
                    <a:pt x="8684" y="29200"/>
                  </a:cubicBezTo>
                  <a:cubicBezTo>
                    <a:pt x="8737" y="29227"/>
                    <a:pt x="8791" y="29227"/>
                    <a:pt x="8845" y="29227"/>
                  </a:cubicBezTo>
                  <a:cubicBezTo>
                    <a:pt x="9194" y="29227"/>
                    <a:pt x="9302" y="28743"/>
                    <a:pt x="8979" y="28608"/>
                  </a:cubicBezTo>
                  <a:cubicBezTo>
                    <a:pt x="8280" y="28286"/>
                    <a:pt x="7608" y="27883"/>
                    <a:pt x="6990" y="27452"/>
                  </a:cubicBezTo>
                  <a:cubicBezTo>
                    <a:pt x="6927" y="27416"/>
                    <a:pt x="6865" y="27401"/>
                    <a:pt x="6806" y="27401"/>
                  </a:cubicBezTo>
                  <a:close/>
                  <a:moveTo>
                    <a:pt x="22420" y="27636"/>
                  </a:moveTo>
                  <a:cubicBezTo>
                    <a:pt x="22375" y="27636"/>
                    <a:pt x="22330" y="27646"/>
                    <a:pt x="22287" y="27667"/>
                  </a:cubicBezTo>
                  <a:cubicBezTo>
                    <a:pt x="21534" y="28017"/>
                    <a:pt x="20808" y="28340"/>
                    <a:pt x="20136" y="28581"/>
                  </a:cubicBezTo>
                  <a:cubicBezTo>
                    <a:pt x="19795" y="28713"/>
                    <a:pt x="19864" y="29228"/>
                    <a:pt x="20242" y="29228"/>
                  </a:cubicBezTo>
                  <a:cubicBezTo>
                    <a:pt x="20251" y="29228"/>
                    <a:pt x="20261" y="29227"/>
                    <a:pt x="20271" y="29227"/>
                  </a:cubicBezTo>
                  <a:lnTo>
                    <a:pt x="20378" y="29227"/>
                  </a:lnTo>
                  <a:cubicBezTo>
                    <a:pt x="21077" y="28958"/>
                    <a:pt x="21803" y="28635"/>
                    <a:pt x="22556" y="28286"/>
                  </a:cubicBezTo>
                  <a:cubicBezTo>
                    <a:pt x="22744" y="28205"/>
                    <a:pt x="22798" y="27990"/>
                    <a:pt x="22717" y="27829"/>
                  </a:cubicBezTo>
                  <a:cubicBezTo>
                    <a:pt x="22658" y="27711"/>
                    <a:pt x="22541" y="27636"/>
                    <a:pt x="22420" y="27636"/>
                  </a:cubicBezTo>
                  <a:close/>
                  <a:moveTo>
                    <a:pt x="18025" y="29268"/>
                  </a:moveTo>
                  <a:cubicBezTo>
                    <a:pt x="17996" y="29268"/>
                    <a:pt x="17965" y="29272"/>
                    <a:pt x="17932" y="29280"/>
                  </a:cubicBezTo>
                  <a:cubicBezTo>
                    <a:pt x="17179" y="29469"/>
                    <a:pt x="16426" y="29603"/>
                    <a:pt x="15673" y="29684"/>
                  </a:cubicBezTo>
                  <a:cubicBezTo>
                    <a:pt x="15225" y="29710"/>
                    <a:pt x="15242" y="30357"/>
                    <a:pt x="15674" y="30357"/>
                  </a:cubicBezTo>
                  <a:cubicBezTo>
                    <a:pt x="15683" y="30357"/>
                    <a:pt x="15691" y="30356"/>
                    <a:pt x="15700" y="30356"/>
                  </a:cubicBezTo>
                  <a:lnTo>
                    <a:pt x="15727" y="30356"/>
                  </a:lnTo>
                  <a:cubicBezTo>
                    <a:pt x="16534" y="30275"/>
                    <a:pt x="17313" y="30141"/>
                    <a:pt x="18093" y="29926"/>
                  </a:cubicBezTo>
                  <a:cubicBezTo>
                    <a:pt x="18490" y="29826"/>
                    <a:pt x="18383" y="29268"/>
                    <a:pt x="18025" y="29268"/>
                  </a:cubicBezTo>
                  <a:close/>
                  <a:moveTo>
                    <a:pt x="11009" y="29376"/>
                  </a:moveTo>
                  <a:cubicBezTo>
                    <a:pt x="10652" y="29376"/>
                    <a:pt x="10545" y="29934"/>
                    <a:pt x="10942" y="30033"/>
                  </a:cubicBezTo>
                  <a:cubicBezTo>
                    <a:pt x="11641" y="30221"/>
                    <a:pt x="12340" y="30329"/>
                    <a:pt x="13039" y="30410"/>
                  </a:cubicBezTo>
                  <a:lnTo>
                    <a:pt x="13335" y="30410"/>
                  </a:lnTo>
                  <a:cubicBezTo>
                    <a:pt x="13343" y="30410"/>
                    <a:pt x="13352" y="30410"/>
                    <a:pt x="13361" y="30410"/>
                  </a:cubicBezTo>
                  <a:cubicBezTo>
                    <a:pt x="13792" y="30410"/>
                    <a:pt x="13809" y="29764"/>
                    <a:pt x="13361" y="29737"/>
                  </a:cubicBezTo>
                  <a:lnTo>
                    <a:pt x="13093" y="29737"/>
                  </a:lnTo>
                  <a:cubicBezTo>
                    <a:pt x="12420" y="29657"/>
                    <a:pt x="11775" y="29549"/>
                    <a:pt x="11103" y="29388"/>
                  </a:cubicBezTo>
                  <a:cubicBezTo>
                    <a:pt x="11070" y="29380"/>
                    <a:pt x="11039" y="29376"/>
                    <a:pt x="11009" y="29376"/>
                  </a:cubicBezTo>
                  <a:close/>
                  <a:moveTo>
                    <a:pt x="97406" y="27627"/>
                  </a:moveTo>
                  <a:cubicBezTo>
                    <a:pt x="97377" y="27627"/>
                    <a:pt x="97348" y="27631"/>
                    <a:pt x="97320" y="27641"/>
                  </a:cubicBezTo>
                  <a:cubicBezTo>
                    <a:pt x="97132" y="27694"/>
                    <a:pt x="97024" y="27883"/>
                    <a:pt x="97078" y="28071"/>
                  </a:cubicBezTo>
                  <a:cubicBezTo>
                    <a:pt x="97320" y="28850"/>
                    <a:pt x="97616" y="29576"/>
                    <a:pt x="97992" y="30302"/>
                  </a:cubicBezTo>
                  <a:cubicBezTo>
                    <a:pt x="98046" y="30410"/>
                    <a:pt x="98180" y="30490"/>
                    <a:pt x="98288" y="30490"/>
                  </a:cubicBezTo>
                  <a:lnTo>
                    <a:pt x="98315" y="30463"/>
                  </a:lnTo>
                  <a:cubicBezTo>
                    <a:pt x="98369" y="30463"/>
                    <a:pt x="98395" y="30463"/>
                    <a:pt x="98449" y="30436"/>
                  </a:cubicBezTo>
                  <a:cubicBezTo>
                    <a:pt x="98611" y="30356"/>
                    <a:pt x="98664" y="30168"/>
                    <a:pt x="98584" y="30006"/>
                  </a:cubicBezTo>
                  <a:cubicBezTo>
                    <a:pt x="98234" y="29307"/>
                    <a:pt x="97965" y="28608"/>
                    <a:pt x="97723" y="27883"/>
                  </a:cubicBezTo>
                  <a:cubicBezTo>
                    <a:pt x="97679" y="27727"/>
                    <a:pt x="97543" y="27627"/>
                    <a:pt x="97406" y="27627"/>
                  </a:cubicBezTo>
                  <a:close/>
                  <a:moveTo>
                    <a:pt x="87982" y="28815"/>
                  </a:moveTo>
                  <a:cubicBezTo>
                    <a:pt x="87710" y="28815"/>
                    <a:pt x="87501" y="29182"/>
                    <a:pt x="87776" y="29415"/>
                  </a:cubicBezTo>
                  <a:lnTo>
                    <a:pt x="87803" y="29442"/>
                  </a:lnTo>
                  <a:cubicBezTo>
                    <a:pt x="88422" y="29926"/>
                    <a:pt x="89040" y="30383"/>
                    <a:pt x="89712" y="30786"/>
                  </a:cubicBezTo>
                  <a:cubicBezTo>
                    <a:pt x="89766" y="30813"/>
                    <a:pt x="89819" y="30840"/>
                    <a:pt x="89900" y="30840"/>
                  </a:cubicBezTo>
                  <a:lnTo>
                    <a:pt x="89900" y="30867"/>
                  </a:lnTo>
                  <a:cubicBezTo>
                    <a:pt x="90223" y="30867"/>
                    <a:pt x="90357" y="30410"/>
                    <a:pt x="90061" y="30248"/>
                  </a:cubicBezTo>
                  <a:cubicBezTo>
                    <a:pt x="89416" y="29845"/>
                    <a:pt x="88825" y="29415"/>
                    <a:pt x="88233" y="28931"/>
                  </a:cubicBezTo>
                  <a:lnTo>
                    <a:pt x="88206" y="28904"/>
                  </a:lnTo>
                  <a:cubicBezTo>
                    <a:pt x="88132" y="28841"/>
                    <a:pt x="88055" y="28815"/>
                    <a:pt x="87982" y="28815"/>
                  </a:cubicBezTo>
                  <a:close/>
                  <a:moveTo>
                    <a:pt x="111960" y="28807"/>
                  </a:moveTo>
                  <a:cubicBezTo>
                    <a:pt x="111884" y="28807"/>
                    <a:pt x="111804" y="28836"/>
                    <a:pt x="111730" y="28904"/>
                  </a:cubicBezTo>
                  <a:cubicBezTo>
                    <a:pt x="111461" y="29146"/>
                    <a:pt x="111219" y="29361"/>
                    <a:pt x="110897" y="29576"/>
                  </a:cubicBezTo>
                  <a:cubicBezTo>
                    <a:pt x="110547" y="29818"/>
                    <a:pt x="110224" y="30033"/>
                    <a:pt x="109875" y="30248"/>
                  </a:cubicBezTo>
                  <a:cubicBezTo>
                    <a:pt x="109714" y="30356"/>
                    <a:pt x="109660" y="30571"/>
                    <a:pt x="109767" y="30732"/>
                  </a:cubicBezTo>
                  <a:cubicBezTo>
                    <a:pt x="109821" y="30813"/>
                    <a:pt x="109929" y="30867"/>
                    <a:pt x="110063" y="30867"/>
                  </a:cubicBezTo>
                  <a:cubicBezTo>
                    <a:pt x="110117" y="30867"/>
                    <a:pt x="110171" y="30867"/>
                    <a:pt x="110224" y="30840"/>
                  </a:cubicBezTo>
                  <a:cubicBezTo>
                    <a:pt x="110601" y="30598"/>
                    <a:pt x="110977" y="30329"/>
                    <a:pt x="111273" y="30114"/>
                  </a:cubicBezTo>
                  <a:cubicBezTo>
                    <a:pt x="111596" y="29899"/>
                    <a:pt x="111891" y="29657"/>
                    <a:pt x="112160" y="29415"/>
                  </a:cubicBezTo>
                  <a:cubicBezTo>
                    <a:pt x="112478" y="29203"/>
                    <a:pt x="112245" y="28807"/>
                    <a:pt x="111960" y="28807"/>
                  </a:cubicBezTo>
                  <a:close/>
                  <a:moveTo>
                    <a:pt x="135794" y="29152"/>
                  </a:moveTo>
                  <a:cubicBezTo>
                    <a:pt x="135738" y="29152"/>
                    <a:pt x="135682" y="29174"/>
                    <a:pt x="135630" y="29227"/>
                  </a:cubicBezTo>
                  <a:cubicBezTo>
                    <a:pt x="134985" y="29630"/>
                    <a:pt x="134313" y="30060"/>
                    <a:pt x="133640" y="30463"/>
                  </a:cubicBezTo>
                  <a:cubicBezTo>
                    <a:pt x="133479" y="30544"/>
                    <a:pt x="133425" y="30759"/>
                    <a:pt x="133533" y="30920"/>
                  </a:cubicBezTo>
                  <a:cubicBezTo>
                    <a:pt x="133587" y="31028"/>
                    <a:pt x="133694" y="31082"/>
                    <a:pt x="133829" y="31082"/>
                  </a:cubicBezTo>
                  <a:lnTo>
                    <a:pt x="133829" y="31055"/>
                  </a:lnTo>
                  <a:cubicBezTo>
                    <a:pt x="133882" y="31055"/>
                    <a:pt x="133936" y="31055"/>
                    <a:pt x="133990" y="31028"/>
                  </a:cubicBezTo>
                  <a:cubicBezTo>
                    <a:pt x="134662" y="30625"/>
                    <a:pt x="135334" y="30195"/>
                    <a:pt x="136006" y="29764"/>
                  </a:cubicBezTo>
                  <a:cubicBezTo>
                    <a:pt x="136294" y="29632"/>
                    <a:pt x="136053" y="29152"/>
                    <a:pt x="135794" y="29152"/>
                  </a:cubicBezTo>
                  <a:close/>
                  <a:moveTo>
                    <a:pt x="91982" y="31262"/>
                  </a:moveTo>
                  <a:cubicBezTo>
                    <a:pt x="91664" y="31262"/>
                    <a:pt x="91488" y="31751"/>
                    <a:pt x="91863" y="31915"/>
                  </a:cubicBezTo>
                  <a:cubicBezTo>
                    <a:pt x="92589" y="32238"/>
                    <a:pt x="93314" y="32507"/>
                    <a:pt x="94094" y="32748"/>
                  </a:cubicBezTo>
                  <a:lnTo>
                    <a:pt x="94175" y="32748"/>
                  </a:lnTo>
                  <a:lnTo>
                    <a:pt x="94175" y="32775"/>
                  </a:lnTo>
                  <a:cubicBezTo>
                    <a:pt x="94192" y="32777"/>
                    <a:pt x="94209" y="32778"/>
                    <a:pt x="94226" y="32778"/>
                  </a:cubicBezTo>
                  <a:cubicBezTo>
                    <a:pt x="94639" y="32778"/>
                    <a:pt x="94722" y="32155"/>
                    <a:pt x="94282" y="32103"/>
                  </a:cubicBezTo>
                  <a:cubicBezTo>
                    <a:pt x="93556" y="31861"/>
                    <a:pt x="92830" y="31592"/>
                    <a:pt x="92132" y="31297"/>
                  </a:cubicBezTo>
                  <a:cubicBezTo>
                    <a:pt x="92079" y="31272"/>
                    <a:pt x="92029" y="31262"/>
                    <a:pt x="91982" y="31262"/>
                  </a:cubicBezTo>
                  <a:close/>
                  <a:moveTo>
                    <a:pt x="107981" y="31288"/>
                  </a:moveTo>
                  <a:cubicBezTo>
                    <a:pt x="107934" y="31288"/>
                    <a:pt x="107884" y="31299"/>
                    <a:pt x="107832" y="31324"/>
                  </a:cubicBezTo>
                  <a:cubicBezTo>
                    <a:pt x="107133" y="31646"/>
                    <a:pt x="106407" y="31915"/>
                    <a:pt x="105681" y="32130"/>
                  </a:cubicBezTo>
                  <a:cubicBezTo>
                    <a:pt x="105493" y="32184"/>
                    <a:pt x="105385" y="32372"/>
                    <a:pt x="105439" y="32560"/>
                  </a:cubicBezTo>
                  <a:cubicBezTo>
                    <a:pt x="105493" y="32695"/>
                    <a:pt x="105627" y="32802"/>
                    <a:pt x="105789" y="32802"/>
                  </a:cubicBezTo>
                  <a:cubicBezTo>
                    <a:pt x="105815" y="32775"/>
                    <a:pt x="105842" y="32775"/>
                    <a:pt x="105869" y="32775"/>
                  </a:cubicBezTo>
                  <a:cubicBezTo>
                    <a:pt x="106622" y="32533"/>
                    <a:pt x="107375" y="32265"/>
                    <a:pt x="108101" y="31942"/>
                  </a:cubicBezTo>
                  <a:cubicBezTo>
                    <a:pt x="108452" y="31778"/>
                    <a:pt x="108293" y="31288"/>
                    <a:pt x="107981" y="31288"/>
                  </a:cubicBezTo>
                  <a:close/>
                  <a:moveTo>
                    <a:pt x="131814" y="31562"/>
                  </a:moveTo>
                  <a:cubicBezTo>
                    <a:pt x="131754" y="31562"/>
                    <a:pt x="131690" y="31580"/>
                    <a:pt x="131624" y="31619"/>
                  </a:cubicBezTo>
                  <a:cubicBezTo>
                    <a:pt x="130952" y="31996"/>
                    <a:pt x="130253" y="32372"/>
                    <a:pt x="129581" y="32722"/>
                  </a:cubicBezTo>
                  <a:cubicBezTo>
                    <a:pt x="129258" y="32883"/>
                    <a:pt x="129366" y="33367"/>
                    <a:pt x="129715" y="33367"/>
                  </a:cubicBezTo>
                  <a:cubicBezTo>
                    <a:pt x="129769" y="33367"/>
                    <a:pt x="129823" y="33340"/>
                    <a:pt x="129877" y="33313"/>
                  </a:cubicBezTo>
                  <a:cubicBezTo>
                    <a:pt x="130576" y="32964"/>
                    <a:pt x="131275" y="32587"/>
                    <a:pt x="131974" y="32211"/>
                  </a:cubicBezTo>
                  <a:cubicBezTo>
                    <a:pt x="132288" y="32009"/>
                    <a:pt x="132115" y="31562"/>
                    <a:pt x="131814" y="31562"/>
                  </a:cubicBezTo>
                  <a:close/>
                  <a:moveTo>
                    <a:pt x="96467" y="32634"/>
                  </a:moveTo>
                  <a:cubicBezTo>
                    <a:pt x="96073" y="32634"/>
                    <a:pt x="96000" y="33237"/>
                    <a:pt x="96406" y="33313"/>
                  </a:cubicBezTo>
                  <a:cubicBezTo>
                    <a:pt x="97186" y="33447"/>
                    <a:pt x="97992" y="33555"/>
                    <a:pt x="98799" y="33582"/>
                  </a:cubicBezTo>
                  <a:cubicBezTo>
                    <a:pt x="98808" y="33582"/>
                    <a:pt x="98816" y="33583"/>
                    <a:pt x="98825" y="33583"/>
                  </a:cubicBezTo>
                  <a:cubicBezTo>
                    <a:pt x="99257" y="33583"/>
                    <a:pt x="99274" y="32936"/>
                    <a:pt x="98826" y="32910"/>
                  </a:cubicBezTo>
                  <a:cubicBezTo>
                    <a:pt x="98046" y="32856"/>
                    <a:pt x="97293" y="32775"/>
                    <a:pt x="96540" y="32641"/>
                  </a:cubicBezTo>
                  <a:cubicBezTo>
                    <a:pt x="96515" y="32636"/>
                    <a:pt x="96490" y="32634"/>
                    <a:pt x="96467" y="32634"/>
                  </a:cubicBezTo>
                  <a:close/>
                  <a:moveTo>
                    <a:pt x="99592" y="31781"/>
                  </a:moveTo>
                  <a:cubicBezTo>
                    <a:pt x="99347" y="31781"/>
                    <a:pt x="99113" y="32070"/>
                    <a:pt x="99310" y="32345"/>
                  </a:cubicBezTo>
                  <a:cubicBezTo>
                    <a:pt x="99793" y="32964"/>
                    <a:pt x="100331" y="33582"/>
                    <a:pt x="100923" y="34146"/>
                  </a:cubicBezTo>
                  <a:cubicBezTo>
                    <a:pt x="100976" y="34200"/>
                    <a:pt x="101057" y="34227"/>
                    <a:pt x="101138" y="34227"/>
                  </a:cubicBezTo>
                  <a:cubicBezTo>
                    <a:pt x="101433" y="34227"/>
                    <a:pt x="101595" y="33851"/>
                    <a:pt x="101380" y="33663"/>
                  </a:cubicBezTo>
                  <a:lnTo>
                    <a:pt x="101326" y="33609"/>
                  </a:lnTo>
                  <a:cubicBezTo>
                    <a:pt x="102079" y="33555"/>
                    <a:pt x="102831" y="33447"/>
                    <a:pt x="103557" y="33340"/>
                  </a:cubicBezTo>
                  <a:cubicBezTo>
                    <a:pt x="103745" y="33286"/>
                    <a:pt x="103880" y="33125"/>
                    <a:pt x="103853" y="32937"/>
                  </a:cubicBezTo>
                  <a:cubicBezTo>
                    <a:pt x="103805" y="32768"/>
                    <a:pt x="103670" y="32664"/>
                    <a:pt x="103506" y="32664"/>
                  </a:cubicBezTo>
                  <a:cubicBezTo>
                    <a:pt x="103488" y="32664"/>
                    <a:pt x="103469" y="32665"/>
                    <a:pt x="103450" y="32668"/>
                  </a:cubicBezTo>
                  <a:cubicBezTo>
                    <a:pt x="102697" y="32802"/>
                    <a:pt x="101917" y="32883"/>
                    <a:pt x="101165" y="32937"/>
                  </a:cubicBezTo>
                  <a:cubicBezTo>
                    <a:pt x="101030" y="32937"/>
                    <a:pt x="100923" y="33017"/>
                    <a:pt x="100869" y="33125"/>
                  </a:cubicBezTo>
                  <a:cubicBezTo>
                    <a:pt x="100519" y="32748"/>
                    <a:pt x="100170" y="32345"/>
                    <a:pt x="99847" y="31915"/>
                  </a:cubicBezTo>
                  <a:cubicBezTo>
                    <a:pt x="99775" y="31821"/>
                    <a:pt x="99683" y="31781"/>
                    <a:pt x="99592" y="31781"/>
                  </a:cubicBezTo>
                  <a:close/>
                  <a:moveTo>
                    <a:pt x="127624" y="33725"/>
                  </a:moveTo>
                  <a:cubicBezTo>
                    <a:pt x="127572" y="33725"/>
                    <a:pt x="127516" y="33739"/>
                    <a:pt x="127457" y="33770"/>
                  </a:cubicBezTo>
                  <a:cubicBezTo>
                    <a:pt x="127027" y="33958"/>
                    <a:pt x="126570" y="34173"/>
                    <a:pt x="126140" y="34362"/>
                  </a:cubicBezTo>
                  <a:lnTo>
                    <a:pt x="125333" y="34738"/>
                  </a:lnTo>
                  <a:cubicBezTo>
                    <a:pt x="125011" y="34872"/>
                    <a:pt x="125091" y="35356"/>
                    <a:pt x="125468" y="35356"/>
                  </a:cubicBezTo>
                  <a:cubicBezTo>
                    <a:pt x="125495" y="35356"/>
                    <a:pt x="125548" y="35356"/>
                    <a:pt x="125575" y="35329"/>
                  </a:cubicBezTo>
                  <a:lnTo>
                    <a:pt x="126409" y="34980"/>
                  </a:lnTo>
                  <a:cubicBezTo>
                    <a:pt x="126866" y="34792"/>
                    <a:pt x="127296" y="34577"/>
                    <a:pt x="127753" y="34362"/>
                  </a:cubicBezTo>
                  <a:cubicBezTo>
                    <a:pt x="128098" y="34201"/>
                    <a:pt x="127931" y="33725"/>
                    <a:pt x="127624" y="33725"/>
                  </a:cubicBezTo>
                  <a:close/>
                  <a:moveTo>
                    <a:pt x="102927" y="35050"/>
                  </a:moveTo>
                  <a:cubicBezTo>
                    <a:pt x="102828" y="35050"/>
                    <a:pt x="102735" y="35098"/>
                    <a:pt x="102670" y="35195"/>
                  </a:cubicBezTo>
                  <a:cubicBezTo>
                    <a:pt x="102562" y="35356"/>
                    <a:pt x="102589" y="35544"/>
                    <a:pt x="102751" y="35652"/>
                  </a:cubicBezTo>
                  <a:cubicBezTo>
                    <a:pt x="103396" y="36136"/>
                    <a:pt x="104095" y="36539"/>
                    <a:pt x="104821" y="36889"/>
                  </a:cubicBezTo>
                  <a:cubicBezTo>
                    <a:pt x="104848" y="36915"/>
                    <a:pt x="104901" y="36915"/>
                    <a:pt x="104955" y="36915"/>
                  </a:cubicBezTo>
                  <a:cubicBezTo>
                    <a:pt x="105305" y="36915"/>
                    <a:pt x="105439" y="36432"/>
                    <a:pt x="105116" y="36270"/>
                  </a:cubicBezTo>
                  <a:cubicBezTo>
                    <a:pt x="104417" y="35948"/>
                    <a:pt x="103745" y="35544"/>
                    <a:pt x="103127" y="35114"/>
                  </a:cubicBezTo>
                  <a:cubicBezTo>
                    <a:pt x="103063" y="35071"/>
                    <a:pt x="102994" y="35050"/>
                    <a:pt x="102927" y="35050"/>
                  </a:cubicBezTo>
                  <a:close/>
                  <a:moveTo>
                    <a:pt x="123293" y="35572"/>
                  </a:moveTo>
                  <a:cubicBezTo>
                    <a:pt x="123251" y="35572"/>
                    <a:pt x="123205" y="35580"/>
                    <a:pt x="123156" y="35598"/>
                  </a:cubicBezTo>
                  <a:cubicBezTo>
                    <a:pt x="122403" y="35867"/>
                    <a:pt x="121677" y="36109"/>
                    <a:pt x="120951" y="36351"/>
                  </a:cubicBezTo>
                  <a:cubicBezTo>
                    <a:pt x="120512" y="36403"/>
                    <a:pt x="120594" y="37026"/>
                    <a:pt x="121008" y="37026"/>
                  </a:cubicBezTo>
                  <a:cubicBezTo>
                    <a:pt x="121024" y="37026"/>
                    <a:pt x="121041" y="37025"/>
                    <a:pt x="121059" y="37023"/>
                  </a:cubicBezTo>
                  <a:cubicBezTo>
                    <a:pt x="121086" y="37023"/>
                    <a:pt x="121112" y="36996"/>
                    <a:pt x="121166" y="36996"/>
                  </a:cubicBezTo>
                  <a:cubicBezTo>
                    <a:pt x="121892" y="36754"/>
                    <a:pt x="122645" y="36485"/>
                    <a:pt x="123398" y="36217"/>
                  </a:cubicBezTo>
                  <a:cubicBezTo>
                    <a:pt x="123755" y="36074"/>
                    <a:pt x="123627" y="35572"/>
                    <a:pt x="123293" y="35572"/>
                  </a:cubicBezTo>
                  <a:close/>
                  <a:moveTo>
                    <a:pt x="118809" y="36978"/>
                  </a:moveTo>
                  <a:cubicBezTo>
                    <a:pt x="118773" y="36978"/>
                    <a:pt x="118734" y="36984"/>
                    <a:pt x="118693" y="36996"/>
                  </a:cubicBezTo>
                  <a:cubicBezTo>
                    <a:pt x="117940" y="37184"/>
                    <a:pt x="117161" y="37319"/>
                    <a:pt x="116435" y="37453"/>
                  </a:cubicBezTo>
                  <a:cubicBezTo>
                    <a:pt x="115987" y="37480"/>
                    <a:pt x="116029" y="38126"/>
                    <a:pt x="116462" y="38126"/>
                  </a:cubicBezTo>
                  <a:cubicBezTo>
                    <a:pt x="116471" y="38126"/>
                    <a:pt x="116479" y="38126"/>
                    <a:pt x="116488" y="38125"/>
                  </a:cubicBezTo>
                  <a:lnTo>
                    <a:pt x="116542" y="38125"/>
                  </a:lnTo>
                  <a:cubicBezTo>
                    <a:pt x="117295" y="37991"/>
                    <a:pt x="118075" y="37830"/>
                    <a:pt x="118881" y="37641"/>
                  </a:cubicBezTo>
                  <a:cubicBezTo>
                    <a:pt x="119272" y="37544"/>
                    <a:pt x="119174" y="36978"/>
                    <a:pt x="118809" y="36978"/>
                  </a:cubicBezTo>
                  <a:close/>
                  <a:moveTo>
                    <a:pt x="107146" y="37065"/>
                  </a:moveTo>
                  <a:cubicBezTo>
                    <a:pt x="106785" y="37065"/>
                    <a:pt x="106655" y="37623"/>
                    <a:pt x="107052" y="37722"/>
                  </a:cubicBezTo>
                  <a:cubicBezTo>
                    <a:pt x="107832" y="37964"/>
                    <a:pt x="108611" y="38125"/>
                    <a:pt x="109418" y="38233"/>
                  </a:cubicBezTo>
                  <a:lnTo>
                    <a:pt x="109472" y="38233"/>
                  </a:lnTo>
                  <a:lnTo>
                    <a:pt x="109445" y="38260"/>
                  </a:lnTo>
                  <a:cubicBezTo>
                    <a:pt x="109454" y="38260"/>
                    <a:pt x="109463" y="38260"/>
                    <a:pt x="109471" y="38260"/>
                  </a:cubicBezTo>
                  <a:cubicBezTo>
                    <a:pt x="109904" y="38260"/>
                    <a:pt x="109947" y="37614"/>
                    <a:pt x="109499" y="37588"/>
                  </a:cubicBezTo>
                  <a:cubicBezTo>
                    <a:pt x="108746" y="37453"/>
                    <a:pt x="107993" y="37292"/>
                    <a:pt x="107240" y="37077"/>
                  </a:cubicBezTo>
                  <a:cubicBezTo>
                    <a:pt x="107207" y="37069"/>
                    <a:pt x="107176" y="37065"/>
                    <a:pt x="107146" y="37065"/>
                  </a:cubicBezTo>
                  <a:close/>
                  <a:moveTo>
                    <a:pt x="114170" y="37745"/>
                  </a:moveTo>
                  <a:cubicBezTo>
                    <a:pt x="114155" y="37745"/>
                    <a:pt x="114139" y="37747"/>
                    <a:pt x="114123" y="37749"/>
                  </a:cubicBezTo>
                  <a:cubicBezTo>
                    <a:pt x="113370" y="37803"/>
                    <a:pt x="112590" y="37803"/>
                    <a:pt x="111811" y="37803"/>
                  </a:cubicBezTo>
                  <a:cubicBezTo>
                    <a:pt x="111802" y="37802"/>
                    <a:pt x="111793" y="37802"/>
                    <a:pt x="111784" y="37802"/>
                  </a:cubicBezTo>
                  <a:cubicBezTo>
                    <a:pt x="111354" y="37802"/>
                    <a:pt x="111362" y="38448"/>
                    <a:pt x="111784" y="38475"/>
                  </a:cubicBezTo>
                  <a:lnTo>
                    <a:pt x="112456" y="38475"/>
                  </a:lnTo>
                  <a:cubicBezTo>
                    <a:pt x="113020" y="38475"/>
                    <a:pt x="113612" y="38448"/>
                    <a:pt x="114176" y="38421"/>
                  </a:cubicBezTo>
                  <a:cubicBezTo>
                    <a:pt x="114365" y="38394"/>
                    <a:pt x="114499" y="38233"/>
                    <a:pt x="114499" y="38045"/>
                  </a:cubicBezTo>
                  <a:cubicBezTo>
                    <a:pt x="114474" y="37873"/>
                    <a:pt x="114337" y="37745"/>
                    <a:pt x="114170" y="3774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72" name="Google Shape;972;p17"/>
            <p:cNvGrpSpPr/>
            <p:nvPr/>
          </p:nvGrpSpPr>
          <p:grpSpPr>
            <a:xfrm rot="-3134587">
              <a:off x="4760" y="976871"/>
              <a:ext cx="876161" cy="882417"/>
              <a:chOff x="658235" y="-75291"/>
              <a:chExt cx="876179" cy="882435"/>
            </a:xfrm>
          </p:grpSpPr>
          <p:sp>
            <p:nvSpPr>
              <p:cNvPr id="973" name="Google Shape;973;p17"/>
              <p:cNvSpPr/>
              <p:nvPr/>
            </p:nvSpPr>
            <p:spPr>
              <a:xfrm rot="4281618">
                <a:off x="1263725" y="505541"/>
                <a:ext cx="72596" cy="169268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17"/>
              <p:cNvSpPr/>
              <p:nvPr/>
            </p:nvSpPr>
            <p:spPr>
              <a:xfrm rot="3631212">
                <a:off x="786705" y="505672"/>
                <a:ext cx="241317" cy="161995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17"/>
              <p:cNvSpPr/>
              <p:nvPr/>
            </p:nvSpPr>
            <p:spPr>
              <a:xfrm rot="3631212">
                <a:off x="757171" y="93544"/>
                <a:ext cx="144445" cy="168119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17"/>
              <p:cNvSpPr/>
              <p:nvPr/>
            </p:nvSpPr>
            <p:spPr>
              <a:xfrm rot="3631212">
                <a:off x="852787" y="122967"/>
                <a:ext cx="149845" cy="189544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17"/>
              <p:cNvSpPr/>
              <p:nvPr/>
            </p:nvSpPr>
            <p:spPr>
              <a:xfrm rot="3631212">
                <a:off x="1217049" y="401487"/>
                <a:ext cx="72598" cy="203843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17"/>
              <p:cNvSpPr/>
              <p:nvPr/>
            </p:nvSpPr>
            <p:spPr>
              <a:xfrm rot="3631212">
                <a:off x="801446" y="-5599"/>
                <a:ext cx="368313" cy="422086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17"/>
              <p:cNvSpPr/>
              <p:nvPr/>
            </p:nvSpPr>
            <p:spPr>
              <a:xfrm rot="3631212">
                <a:off x="770125" y="-25945"/>
                <a:ext cx="399237" cy="489984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17"/>
              <p:cNvSpPr/>
              <p:nvPr/>
            </p:nvSpPr>
            <p:spPr>
              <a:xfrm rot="3631212">
                <a:off x="1032118" y="356678"/>
                <a:ext cx="455685" cy="236592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17"/>
              <p:cNvSpPr/>
              <p:nvPr/>
            </p:nvSpPr>
            <p:spPr>
              <a:xfrm rot="3631212">
                <a:off x="1012379" y="345456"/>
                <a:ext cx="489309" cy="333364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17"/>
              <p:cNvSpPr/>
              <p:nvPr/>
            </p:nvSpPr>
            <p:spPr>
              <a:xfrm rot="3631212">
                <a:off x="931600" y="-59640"/>
                <a:ext cx="359263" cy="769149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17"/>
              <p:cNvSpPr/>
              <p:nvPr/>
            </p:nvSpPr>
            <p:spPr>
              <a:xfrm rot="3631212">
                <a:off x="1264499" y="54319"/>
                <a:ext cx="126021" cy="90572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84" name="Google Shape;984;p17"/>
          <p:cNvSpPr/>
          <p:nvPr/>
        </p:nvSpPr>
        <p:spPr>
          <a:xfrm rot="1122591" flipH="1">
            <a:off x="2183804" y="4159188"/>
            <a:ext cx="2153800" cy="1080070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1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기대 효과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0" name="Google Shape;990;p18"/>
          <p:cNvSpPr txBox="1">
            <a:spLocks noGrp="1"/>
          </p:cNvSpPr>
          <p:nvPr>
            <p:ph type="title" idx="5"/>
          </p:nvPr>
        </p:nvSpPr>
        <p:spPr>
          <a:xfrm>
            <a:off x="853100" y="3738100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쉬운 소통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1" name="Google Shape;991;p18"/>
          <p:cNvSpPr txBox="1">
            <a:spLocks noGrp="1"/>
          </p:cNvSpPr>
          <p:nvPr>
            <p:ph type="subTitle" idx="6"/>
          </p:nvPr>
        </p:nvSpPr>
        <p:spPr>
          <a:xfrm>
            <a:off x="853100" y="405687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관광지 별 리뷰 및 게시판으로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소통을 통해 다양한 기대 효과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( 여행 유도, 사용자 확보 )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2" name="Google Shape;992;p18"/>
          <p:cNvSpPr txBox="1">
            <a:spLocks noGrp="1"/>
          </p:cNvSpPr>
          <p:nvPr>
            <p:ph type="title" idx="2"/>
          </p:nvPr>
        </p:nvSpPr>
        <p:spPr>
          <a:xfrm>
            <a:off x="853100" y="1980725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누구나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3" name="Google Shape;993;p18"/>
          <p:cNvSpPr txBox="1">
            <a:spLocks noGrp="1"/>
          </p:cNvSpPr>
          <p:nvPr>
            <p:ph type="subTitle" idx="1"/>
          </p:nvPr>
        </p:nvSpPr>
        <p:spPr>
          <a:xfrm>
            <a:off x="853100" y="229962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연령, 성별에 상관없이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4" name="Google Shape;994;p18"/>
          <p:cNvSpPr txBox="1">
            <a:spLocks noGrp="1"/>
          </p:cNvSpPr>
          <p:nvPr>
            <p:ph type="title" idx="3"/>
          </p:nvPr>
        </p:nvSpPr>
        <p:spPr>
          <a:xfrm>
            <a:off x="4889200" y="1980725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개인 맞춤 추천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5" name="Google Shape;995;p18"/>
          <p:cNvSpPr txBox="1">
            <a:spLocks noGrp="1"/>
          </p:cNvSpPr>
          <p:nvPr>
            <p:ph type="subTitle" idx="4"/>
          </p:nvPr>
        </p:nvSpPr>
        <p:spPr>
          <a:xfrm>
            <a:off x="4889200" y="229962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정보에 맞추어 AI를 이용한 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개인 맞춤 추천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6" name="Google Shape;996;p18"/>
          <p:cNvSpPr txBox="1">
            <a:spLocks noGrp="1"/>
          </p:cNvSpPr>
          <p:nvPr>
            <p:ph type="title" idx="7"/>
          </p:nvPr>
        </p:nvSpPr>
        <p:spPr>
          <a:xfrm>
            <a:off x="4310213" y="3628000"/>
            <a:ext cx="4559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높은 접근성과 편의성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7" name="Google Shape;997;p18"/>
          <p:cNvSpPr txBox="1">
            <a:spLocks noGrp="1"/>
          </p:cNvSpPr>
          <p:nvPr>
            <p:ph type="subTitle" idx="8"/>
          </p:nvPr>
        </p:nvSpPr>
        <p:spPr>
          <a:xfrm>
            <a:off x="4946500" y="411522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재방문율과 신규 고객 유입의 증가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8" name="Google Shape;998;p18"/>
          <p:cNvSpPr/>
          <p:nvPr/>
        </p:nvSpPr>
        <p:spPr>
          <a:xfrm>
            <a:off x="2267600" y="3055300"/>
            <a:ext cx="572700" cy="57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9" name="Google Shape;999;p18"/>
          <p:cNvSpPr/>
          <p:nvPr/>
        </p:nvSpPr>
        <p:spPr>
          <a:xfrm>
            <a:off x="2267600" y="1300413"/>
            <a:ext cx="572700" cy="57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00" name="Google Shape;1000;p18"/>
          <p:cNvSpPr/>
          <p:nvPr/>
        </p:nvSpPr>
        <p:spPr>
          <a:xfrm>
            <a:off x="6303700" y="3055300"/>
            <a:ext cx="572700" cy="57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01" name="Google Shape;1001;p18"/>
          <p:cNvSpPr/>
          <p:nvPr/>
        </p:nvSpPr>
        <p:spPr>
          <a:xfrm>
            <a:off x="6303700" y="1300413"/>
            <a:ext cx="572700" cy="57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02" name="Google Shape;1002;p18"/>
          <p:cNvSpPr/>
          <p:nvPr/>
        </p:nvSpPr>
        <p:spPr>
          <a:xfrm>
            <a:off x="6427279" y="1432189"/>
            <a:ext cx="325542" cy="309148"/>
          </a:xfrm>
          <a:custGeom>
            <a:avLst/>
            <a:gdLst/>
            <a:ahLst/>
            <a:cxnLst/>
            <a:rect l="l" t="t" r="r" b="b"/>
            <a:pathLst>
              <a:path w="14079" h="13370" extrusionOk="0">
                <a:moveTo>
                  <a:pt x="8103" y="6780"/>
                </a:moveTo>
                <a:cubicBezTo>
                  <a:pt x="8306" y="6780"/>
                  <a:pt x="8509" y="6921"/>
                  <a:pt x="8490" y="7203"/>
                </a:cubicBezTo>
                <a:lnTo>
                  <a:pt x="8490" y="7807"/>
                </a:lnTo>
                <a:cubicBezTo>
                  <a:pt x="8509" y="8089"/>
                  <a:pt x="8306" y="8230"/>
                  <a:pt x="8103" y="8230"/>
                </a:cubicBezTo>
                <a:cubicBezTo>
                  <a:pt x="7899" y="8230"/>
                  <a:pt x="7696" y="8089"/>
                  <a:pt x="7716" y="7807"/>
                </a:cubicBezTo>
                <a:lnTo>
                  <a:pt x="7716" y="7203"/>
                </a:lnTo>
                <a:cubicBezTo>
                  <a:pt x="7696" y="6921"/>
                  <a:pt x="7899" y="6780"/>
                  <a:pt x="8103" y="6780"/>
                </a:cubicBezTo>
                <a:close/>
                <a:moveTo>
                  <a:pt x="3942" y="6780"/>
                </a:moveTo>
                <a:cubicBezTo>
                  <a:pt x="4147" y="6780"/>
                  <a:pt x="4350" y="6921"/>
                  <a:pt x="4330" y="7203"/>
                </a:cubicBezTo>
                <a:lnTo>
                  <a:pt x="4330" y="7820"/>
                </a:lnTo>
                <a:cubicBezTo>
                  <a:pt x="4350" y="8095"/>
                  <a:pt x="4147" y="8233"/>
                  <a:pt x="3942" y="8233"/>
                </a:cubicBezTo>
                <a:cubicBezTo>
                  <a:pt x="3737" y="8233"/>
                  <a:pt x="3530" y="8095"/>
                  <a:pt x="3543" y="7820"/>
                </a:cubicBezTo>
                <a:lnTo>
                  <a:pt x="3543" y="7203"/>
                </a:lnTo>
                <a:cubicBezTo>
                  <a:pt x="3530" y="6921"/>
                  <a:pt x="3737" y="6780"/>
                  <a:pt x="3942" y="6780"/>
                </a:cubicBezTo>
                <a:close/>
                <a:moveTo>
                  <a:pt x="6023" y="7636"/>
                </a:moveTo>
                <a:cubicBezTo>
                  <a:pt x="6220" y="7636"/>
                  <a:pt x="6417" y="7767"/>
                  <a:pt x="6417" y="8030"/>
                </a:cubicBezTo>
                <a:lnTo>
                  <a:pt x="6417" y="8646"/>
                </a:lnTo>
                <a:cubicBezTo>
                  <a:pt x="6417" y="8909"/>
                  <a:pt x="6220" y="9040"/>
                  <a:pt x="6023" y="9040"/>
                </a:cubicBezTo>
                <a:cubicBezTo>
                  <a:pt x="5826" y="9040"/>
                  <a:pt x="5629" y="8909"/>
                  <a:pt x="5629" y="8646"/>
                </a:cubicBezTo>
                <a:lnTo>
                  <a:pt x="5629" y="8030"/>
                </a:lnTo>
                <a:cubicBezTo>
                  <a:pt x="5629" y="7767"/>
                  <a:pt x="5826" y="7636"/>
                  <a:pt x="6023" y="7636"/>
                </a:cubicBezTo>
                <a:close/>
                <a:moveTo>
                  <a:pt x="9972" y="8869"/>
                </a:moveTo>
                <a:cubicBezTo>
                  <a:pt x="10169" y="8869"/>
                  <a:pt x="10366" y="9001"/>
                  <a:pt x="10366" y="9263"/>
                </a:cubicBezTo>
                <a:lnTo>
                  <a:pt x="10366" y="9880"/>
                </a:lnTo>
                <a:cubicBezTo>
                  <a:pt x="10366" y="10142"/>
                  <a:pt x="10169" y="10273"/>
                  <a:pt x="9972" y="10273"/>
                </a:cubicBezTo>
                <a:cubicBezTo>
                  <a:pt x="9775" y="10273"/>
                  <a:pt x="9579" y="10142"/>
                  <a:pt x="9579" y="9880"/>
                </a:cubicBezTo>
                <a:lnTo>
                  <a:pt x="9579" y="9263"/>
                </a:lnTo>
                <a:cubicBezTo>
                  <a:pt x="9579" y="9001"/>
                  <a:pt x="9775" y="8869"/>
                  <a:pt x="9972" y="8869"/>
                </a:cubicBezTo>
                <a:close/>
                <a:moveTo>
                  <a:pt x="8103" y="9050"/>
                </a:moveTo>
                <a:cubicBezTo>
                  <a:pt x="8306" y="9050"/>
                  <a:pt x="8509" y="9191"/>
                  <a:pt x="8490" y="9473"/>
                </a:cubicBezTo>
                <a:lnTo>
                  <a:pt x="8490" y="10076"/>
                </a:lnTo>
                <a:cubicBezTo>
                  <a:pt x="8509" y="10359"/>
                  <a:pt x="8306" y="10500"/>
                  <a:pt x="8103" y="10500"/>
                </a:cubicBezTo>
                <a:cubicBezTo>
                  <a:pt x="7899" y="10500"/>
                  <a:pt x="7696" y="10359"/>
                  <a:pt x="7716" y="10076"/>
                </a:cubicBezTo>
                <a:lnTo>
                  <a:pt x="7716" y="9473"/>
                </a:lnTo>
                <a:cubicBezTo>
                  <a:pt x="7696" y="9191"/>
                  <a:pt x="7899" y="9050"/>
                  <a:pt x="8103" y="9050"/>
                </a:cubicBezTo>
                <a:close/>
                <a:moveTo>
                  <a:pt x="3942" y="9050"/>
                </a:moveTo>
                <a:cubicBezTo>
                  <a:pt x="4147" y="9050"/>
                  <a:pt x="4350" y="9191"/>
                  <a:pt x="4330" y="9473"/>
                </a:cubicBezTo>
                <a:lnTo>
                  <a:pt x="4330" y="10090"/>
                </a:lnTo>
                <a:cubicBezTo>
                  <a:pt x="4350" y="10365"/>
                  <a:pt x="4147" y="10503"/>
                  <a:pt x="3942" y="10503"/>
                </a:cubicBezTo>
                <a:cubicBezTo>
                  <a:pt x="3737" y="10503"/>
                  <a:pt x="3530" y="10365"/>
                  <a:pt x="3543" y="10090"/>
                </a:cubicBezTo>
                <a:lnTo>
                  <a:pt x="3543" y="9473"/>
                </a:lnTo>
                <a:cubicBezTo>
                  <a:pt x="3530" y="9191"/>
                  <a:pt x="3737" y="9050"/>
                  <a:pt x="3942" y="9050"/>
                </a:cubicBezTo>
                <a:close/>
                <a:moveTo>
                  <a:pt x="6023" y="9906"/>
                </a:moveTo>
                <a:cubicBezTo>
                  <a:pt x="6220" y="9906"/>
                  <a:pt x="6417" y="10037"/>
                  <a:pt x="6417" y="10299"/>
                </a:cubicBezTo>
                <a:lnTo>
                  <a:pt x="6417" y="10916"/>
                </a:lnTo>
                <a:cubicBezTo>
                  <a:pt x="6417" y="11179"/>
                  <a:pt x="6220" y="11310"/>
                  <a:pt x="6023" y="11310"/>
                </a:cubicBezTo>
                <a:cubicBezTo>
                  <a:pt x="5826" y="11310"/>
                  <a:pt x="5629" y="11179"/>
                  <a:pt x="5629" y="10916"/>
                </a:cubicBezTo>
                <a:lnTo>
                  <a:pt x="5629" y="10299"/>
                </a:lnTo>
                <a:cubicBezTo>
                  <a:pt x="5629" y="10037"/>
                  <a:pt x="5826" y="9906"/>
                  <a:pt x="6023" y="9906"/>
                </a:cubicBezTo>
                <a:close/>
                <a:moveTo>
                  <a:pt x="8057" y="0"/>
                </a:moveTo>
                <a:cubicBezTo>
                  <a:pt x="7401" y="0"/>
                  <a:pt x="6876" y="525"/>
                  <a:pt x="6876" y="1181"/>
                </a:cubicBezTo>
                <a:lnTo>
                  <a:pt x="6876" y="5156"/>
                </a:lnTo>
                <a:cubicBezTo>
                  <a:pt x="6801" y="5156"/>
                  <a:pt x="6742" y="5155"/>
                  <a:pt x="6692" y="5155"/>
                </a:cubicBezTo>
                <a:cubicBezTo>
                  <a:pt x="6417" y="5155"/>
                  <a:pt x="6433" y="5202"/>
                  <a:pt x="5800" y="5812"/>
                </a:cubicBezTo>
                <a:lnTo>
                  <a:pt x="5249" y="5261"/>
                </a:lnTo>
                <a:cubicBezTo>
                  <a:pt x="5170" y="5196"/>
                  <a:pt x="5078" y="5156"/>
                  <a:pt x="4973" y="5156"/>
                </a:cubicBezTo>
                <a:lnTo>
                  <a:pt x="4462" y="5156"/>
                </a:lnTo>
                <a:lnTo>
                  <a:pt x="3097" y="2847"/>
                </a:lnTo>
                <a:lnTo>
                  <a:pt x="4199" y="2204"/>
                </a:lnTo>
                <a:cubicBezTo>
                  <a:pt x="4632" y="1955"/>
                  <a:pt x="4580" y="1325"/>
                  <a:pt x="4134" y="1141"/>
                </a:cubicBezTo>
                <a:lnTo>
                  <a:pt x="1588" y="118"/>
                </a:lnTo>
                <a:cubicBezTo>
                  <a:pt x="1513" y="84"/>
                  <a:pt x="1434" y="69"/>
                  <a:pt x="1358" y="69"/>
                </a:cubicBezTo>
                <a:cubicBezTo>
                  <a:pt x="1076" y="69"/>
                  <a:pt x="816" y="281"/>
                  <a:pt x="775" y="590"/>
                </a:cubicBezTo>
                <a:lnTo>
                  <a:pt x="434" y="3293"/>
                </a:lnTo>
                <a:cubicBezTo>
                  <a:pt x="383" y="3669"/>
                  <a:pt x="685" y="3966"/>
                  <a:pt x="1019" y="3966"/>
                </a:cubicBezTo>
                <a:cubicBezTo>
                  <a:pt x="1117" y="3966"/>
                  <a:pt x="1218" y="3940"/>
                  <a:pt x="1313" y="3884"/>
                </a:cubicBezTo>
                <a:lnTo>
                  <a:pt x="1313" y="3884"/>
                </a:lnTo>
                <a:cubicBezTo>
                  <a:pt x="1313" y="3884"/>
                  <a:pt x="1312" y="3884"/>
                  <a:pt x="1312" y="3884"/>
                </a:cubicBezTo>
                <a:cubicBezTo>
                  <a:pt x="1312" y="3884"/>
                  <a:pt x="1368" y="3852"/>
                  <a:pt x="2415" y="3241"/>
                </a:cubicBezTo>
                <a:lnTo>
                  <a:pt x="3543" y="5156"/>
                </a:lnTo>
                <a:lnTo>
                  <a:pt x="1746" y="5156"/>
                </a:lnTo>
                <a:cubicBezTo>
                  <a:pt x="1575" y="5156"/>
                  <a:pt x="1431" y="5261"/>
                  <a:pt x="1378" y="5419"/>
                </a:cubicBezTo>
                <a:cubicBezTo>
                  <a:pt x="1" y="9276"/>
                  <a:pt x="2874" y="13370"/>
                  <a:pt x="7046" y="13370"/>
                </a:cubicBezTo>
                <a:cubicBezTo>
                  <a:pt x="11206" y="13370"/>
                  <a:pt x="14079" y="9263"/>
                  <a:pt x="12701" y="5419"/>
                </a:cubicBezTo>
                <a:cubicBezTo>
                  <a:pt x="12649" y="5261"/>
                  <a:pt x="12504" y="5156"/>
                  <a:pt x="12334" y="5156"/>
                </a:cubicBezTo>
                <a:lnTo>
                  <a:pt x="10786" y="5156"/>
                </a:lnTo>
                <a:cubicBezTo>
                  <a:pt x="10641" y="5156"/>
                  <a:pt x="10497" y="5235"/>
                  <a:pt x="10431" y="5379"/>
                </a:cubicBezTo>
                <a:lnTo>
                  <a:pt x="9946" y="6324"/>
                </a:lnTo>
                <a:lnTo>
                  <a:pt x="9474" y="5379"/>
                </a:lnTo>
                <a:cubicBezTo>
                  <a:pt x="9408" y="5235"/>
                  <a:pt x="9264" y="5156"/>
                  <a:pt x="9119" y="5156"/>
                </a:cubicBezTo>
                <a:lnTo>
                  <a:pt x="8201" y="5156"/>
                </a:lnTo>
                <a:lnTo>
                  <a:pt x="10996" y="2388"/>
                </a:lnTo>
                <a:cubicBezTo>
                  <a:pt x="11048" y="2335"/>
                  <a:pt x="11117" y="2309"/>
                  <a:pt x="11184" y="2309"/>
                </a:cubicBezTo>
                <a:cubicBezTo>
                  <a:pt x="11251" y="2309"/>
                  <a:pt x="11317" y="2335"/>
                  <a:pt x="11363" y="2388"/>
                </a:cubicBezTo>
                <a:lnTo>
                  <a:pt x="13108" y="4107"/>
                </a:lnTo>
                <a:cubicBezTo>
                  <a:pt x="13200" y="4208"/>
                  <a:pt x="13303" y="4250"/>
                  <a:pt x="13402" y="4250"/>
                </a:cubicBezTo>
                <a:cubicBezTo>
                  <a:pt x="13714" y="4250"/>
                  <a:pt x="13978" y="3835"/>
                  <a:pt x="13659" y="3556"/>
                </a:cubicBezTo>
                <a:lnTo>
                  <a:pt x="13685" y="3556"/>
                </a:lnTo>
                <a:lnTo>
                  <a:pt x="11940" y="1824"/>
                </a:lnTo>
                <a:cubicBezTo>
                  <a:pt x="11730" y="1620"/>
                  <a:pt x="11461" y="1519"/>
                  <a:pt x="11194" y="1519"/>
                </a:cubicBezTo>
                <a:cubicBezTo>
                  <a:pt x="10927" y="1519"/>
                  <a:pt x="10661" y="1620"/>
                  <a:pt x="10458" y="1824"/>
                </a:cubicBezTo>
                <a:lnTo>
                  <a:pt x="7650" y="4618"/>
                </a:lnTo>
                <a:lnTo>
                  <a:pt x="7650" y="1181"/>
                </a:lnTo>
                <a:cubicBezTo>
                  <a:pt x="7650" y="958"/>
                  <a:pt x="7834" y="787"/>
                  <a:pt x="8057" y="787"/>
                </a:cubicBezTo>
                <a:lnTo>
                  <a:pt x="10169" y="787"/>
                </a:lnTo>
                <a:cubicBezTo>
                  <a:pt x="10694" y="787"/>
                  <a:pt x="10694" y="0"/>
                  <a:pt x="101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1003" name="Google Shape;1003;p18"/>
          <p:cNvGrpSpPr/>
          <p:nvPr/>
        </p:nvGrpSpPr>
        <p:grpSpPr>
          <a:xfrm>
            <a:off x="6433487" y="3187215"/>
            <a:ext cx="313125" cy="308870"/>
            <a:chOff x="-2637775" y="1534375"/>
            <a:chExt cx="338550" cy="333950"/>
          </a:xfrm>
        </p:grpSpPr>
        <p:sp>
          <p:nvSpPr>
            <p:cNvPr id="1004" name="Google Shape;1004;p18"/>
            <p:cNvSpPr/>
            <p:nvPr/>
          </p:nvSpPr>
          <p:spPr>
            <a:xfrm>
              <a:off x="-2637775" y="1706575"/>
              <a:ext cx="177150" cy="161750"/>
            </a:xfrm>
            <a:custGeom>
              <a:avLst/>
              <a:gdLst/>
              <a:ahLst/>
              <a:cxnLst/>
              <a:rect l="l" t="t" r="r" b="b"/>
              <a:pathLst>
                <a:path w="7086" h="6470" extrusionOk="0">
                  <a:moveTo>
                    <a:pt x="5590" y="1"/>
                  </a:moveTo>
                  <a:lnTo>
                    <a:pt x="4291" y="1510"/>
                  </a:lnTo>
                  <a:cubicBezTo>
                    <a:pt x="4214" y="1600"/>
                    <a:pt x="4105" y="1646"/>
                    <a:pt x="3995" y="1646"/>
                  </a:cubicBezTo>
                  <a:cubicBezTo>
                    <a:pt x="3882" y="1646"/>
                    <a:pt x="3768" y="1597"/>
                    <a:pt x="3688" y="1496"/>
                  </a:cubicBezTo>
                  <a:lnTo>
                    <a:pt x="2782" y="368"/>
                  </a:lnTo>
                  <a:lnTo>
                    <a:pt x="119" y="5918"/>
                  </a:lnTo>
                  <a:cubicBezTo>
                    <a:pt x="1" y="6167"/>
                    <a:pt x="185" y="6469"/>
                    <a:pt x="473" y="6469"/>
                  </a:cubicBezTo>
                  <a:lnTo>
                    <a:pt x="4462" y="6469"/>
                  </a:lnTo>
                  <a:cubicBezTo>
                    <a:pt x="4370" y="6180"/>
                    <a:pt x="4383" y="5852"/>
                    <a:pt x="4514" y="5577"/>
                  </a:cubicBezTo>
                  <a:lnTo>
                    <a:pt x="7086" y="237"/>
                  </a:lnTo>
                  <a:lnTo>
                    <a:pt x="6981" y="171"/>
                  </a:lnTo>
                  <a:lnTo>
                    <a:pt x="5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05" name="Google Shape;1005;p18"/>
            <p:cNvSpPr/>
            <p:nvPr/>
          </p:nvSpPr>
          <p:spPr>
            <a:xfrm>
              <a:off x="-2558850" y="1608225"/>
              <a:ext cx="112025" cy="114775"/>
            </a:xfrm>
            <a:custGeom>
              <a:avLst/>
              <a:gdLst/>
              <a:ahLst/>
              <a:cxnLst/>
              <a:rect l="l" t="t" r="r" b="b"/>
              <a:pathLst>
                <a:path w="4481" h="4591" extrusionOk="0">
                  <a:moveTo>
                    <a:pt x="2355" y="0"/>
                  </a:moveTo>
                  <a:cubicBezTo>
                    <a:pt x="1970" y="0"/>
                    <a:pt x="1593" y="212"/>
                    <a:pt x="1410" y="602"/>
                  </a:cubicBezTo>
                  <a:cubicBezTo>
                    <a:pt x="39" y="3451"/>
                    <a:pt x="0" y="3528"/>
                    <a:pt x="14" y="3528"/>
                  </a:cubicBezTo>
                  <a:cubicBezTo>
                    <a:pt x="15" y="3528"/>
                    <a:pt x="16" y="3527"/>
                    <a:pt x="17" y="3527"/>
                  </a:cubicBezTo>
                  <a:cubicBezTo>
                    <a:pt x="18" y="3527"/>
                    <a:pt x="19" y="3528"/>
                    <a:pt x="19" y="3528"/>
                  </a:cubicBezTo>
                  <a:lnTo>
                    <a:pt x="846" y="4591"/>
                  </a:lnTo>
                  <a:lnTo>
                    <a:pt x="1987" y="3279"/>
                  </a:lnTo>
                  <a:cubicBezTo>
                    <a:pt x="2058" y="3184"/>
                    <a:pt x="2171" y="3132"/>
                    <a:pt x="2289" y="3132"/>
                  </a:cubicBezTo>
                  <a:cubicBezTo>
                    <a:pt x="2302" y="3132"/>
                    <a:pt x="2315" y="3133"/>
                    <a:pt x="2328" y="3134"/>
                  </a:cubicBezTo>
                  <a:cubicBezTo>
                    <a:pt x="4349" y="3397"/>
                    <a:pt x="4060" y="3331"/>
                    <a:pt x="4270" y="3462"/>
                  </a:cubicBezTo>
                  <a:lnTo>
                    <a:pt x="4480" y="3029"/>
                  </a:lnTo>
                  <a:cubicBezTo>
                    <a:pt x="3181" y="353"/>
                    <a:pt x="3260" y="458"/>
                    <a:pt x="3063" y="274"/>
                  </a:cubicBezTo>
                  <a:cubicBezTo>
                    <a:pt x="2857" y="89"/>
                    <a:pt x="2604" y="0"/>
                    <a:pt x="2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06" name="Google Shape;1006;p18"/>
            <p:cNvSpPr/>
            <p:nvPr/>
          </p:nvSpPr>
          <p:spPr>
            <a:xfrm>
              <a:off x="-2449825" y="1669775"/>
              <a:ext cx="94500" cy="88000"/>
            </a:xfrm>
            <a:custGeom>
              <a:avLst/>
              <a:gdLst/>
              <a:ahLst/>
              <a:cxnLst/>
              <a:rect l="l" t="t" r="r" b="b"/>
              <a:pathLst>
                <a:path w="3780" h="3520" extrusionOk="0">
                  <a:moveTo>
                    <a:pt x="1805" y="0"/>
                  </a:moveTo>
                  <a:cubicBezTo>
                    <a:pt x="1487" y="0"/>
                    <a:pt x="1169" y="167"/>
                    <a:pt x="1011" y="502"/>
                  </a:cubicBezTo>
                  <a:lnTo>
                    <a:pt x="1" y="2614"/>
                  </a:lnTo>
                  <a:lnTo>
                    <a:pt x="933" y="3520"/>
                  </a:lnTo>
                  <a:cubicBezTo>
                    <a:pt x="2186" y="2980"/>
                    <a:pt x="2182" y="2968"/>
                    <a:pt x="2271" y="2968"/>
                  </a:cubicBezTo>
                  <a:cubicBezTo>
                    <a:pt x="2275" y="2968"/>
                    <a:pt x="2279" y="2968"/>
                    <a:pt x="2284" y="2968"/>
                  </a:cubicBezTo>
                  <a:lnTo>
                    <a:pt x="3780" y="2968"/>
                  </a:lnTo>
                  <a:lnTo>
                    <a:pt x="2599" y="502"/>
                  </a:lnTo>
                  <a:cubicBezTo>
                    <a:pt x="2441" y="167"/>
                    <a:pt x="2123" y="0"/>
                    <a:pt x="1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07" name="Google Shape;1007;p18"/>
            <p:cNvSpPr/>
            <p:nvPr/>
          </p:nvSpPr>
          <p:spPr>
            <a:xfrm>
              <a:off x="-2510175" y="1753825"/>
              <a:ext cx="210950" cy="114500"/>
            </a:xfrm>
            <a:custGeom>
              <a:avLst/>
              <a:gdLst/>
              <a:ahLst/>
              <a:cxnLst/>
              <a:rect l="l" t="t" r="r" b="b"/>
              <a:pathLst>
                <a:path w="8438" h="4580" extrusionOk="0">
                  <a:moveTo>
                    <a:pt x="2061" y="0"/>
                  </a:moveTo>
                  <a:lnTo>
                    <a:pt x="119" y="4015"/>
                  </a:lnTo>
                  <a:cubicBezTo>
                    <a:pt x="1" y="4277"/>
                    <a:pt x="184" y="4579"/>
                    <a:pt x="473" y="4579"/>
                  </a:cubicBezTo>
                  <a:lnTo>
                    <a:pt x="7952" y="4579"/>
                  </a:lnTo>
                  <a:cubicBezTo>
                    <a:pt x="8240" y="4566"/>
                    <a:pt x="8437" y="4251"/>
                    <a:pt x="8306" y="3989"/>
                  </a:cubicBezTo>
                  <a:cubicBezTo>
                    <a:pt x="6674" y="588"/>
                    <a:pt x="6582" y="376"/>
                    <a:pt x="6567" y="376"/>
                  </a:cubicBezTo>
                  <a:cubicBezTo>
                    <a:pt x="6565" y="376"/>
                    <a:pt x="6564" y="381"/>
                    <a:pt x="6561" y="381"/>
                  </a:cubicBezTo>
                  <a:lnTo>
                    <a:pt x="4790" y="381"/>
                  </a:lnTo>
                  <a:lnTo>
                    <a:pt x="3425" y="984"/>
                  </a:lnTo>
                  <a:cubicBezTo>
                    <a:pt x="3373" y="1006"/>
                    <a:pt x="3319" y="1016"/>
                    <a:pt x="3266" y="1016"/>
                  </a:cubicBezTo>
                  <a:cubicBezTo>
                    <a:pt x="3161" y="1016"/>
                    <a:pt x="3062" y="975"/>
                    <a:pt x="2992" y="905"/>
                  </a:cubicBezTo>
                  <a:lnTo>
                    <a:pt x="20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08" name="Google Shape;1008;p18"/>
            <p:cNvSpPr/>
            <p:nvPr/>
          </p:nvSpPr>
          <p:spPr>
            <a:xfrm>
              <a:off x="-2507875" y="1534375"/>
              <a:ext cx="206675" cy="200775"/>
            </a:xfrm>
            <a:custGeom>
              <a:avLst/>
              <a:gdLst/>
              <a:ahLst/>
              <a:cxnLst/>
              <a:rect l="l" t="t" r="r" b="b"/>
              <a:pathLst>
                <a:path w="8267" h="8031" extrusionOk="0">
                  <a:moveTo>
                    <a:pt x="3806" y="1"/>
                  </a:moveTo>
                  <a:cubicBezTo>
                    <a:pt x="2231" y="14"/>
                    <a:pt x="788" y="853"/>
                    <a:pt x="1" y="2205"/>
                  </a:cubicBezTo>
                  <a:cubicBezTo>
                    <a:pt x="105" y="2188"/>
                    <a:pt x="210" y="2179"/>
                    <a:pt x="313" y="2179"/>
                  </a:cubicBezTo>
                  <a:cubicBezTo>
                    <a:pt x="769" y="2179"/>
                    <a:pt x="1207" y="2343"/>
                    <a:pt x="1549" y="2664"/>
                  </a:cubicBezTo>
                  <a:lnTo>
                    <a:pt x="1562" y="2651"/>
                  </a:lnTo>
                  <a:cubicBezTo>
                    <a:pt x="1890" y="2953"/>
                    <a:pt x="1890" y="3044"/>
                    <a:pt x="2913" y="5170"/>
                  </a:cubicBezTo>
                  <a:cubicBezTo>
                    <a:pt x="3248" y="4813"/>
                    <a:pt x="3689" y="4642"/>
                    <a:pt x="4126" y="4642"/>
                  </a:cubicBezTo>
                  <a:cubicBezTo>
                    <a:pt x="4733" y="4642"/>
                    <a:pt x="5332" y="4972"/>
                    <a:pt x="5629" y="5590"/>
                  </a:cubicBezTo>
                  <a:lnTo>
                    <a:pt x="6797" y="8030"/>
                  </a:lnTo>
                  <a:cubicBezTo>
                    <a:pt x="7729" y="7138"/>
                    <a:pt x="8267" y="5905"/>
                    <a:pt x="8253" y="4619"/>
                  </a:cubicBezTo>
                  <a:cubicBezTo>
                    <a:pt x="8253" y="2074"/>
                    <a:pt x="6259" y="1"/>
                    <a:pt x="3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</p:grpSp>
      <p:grpSp>
        <p:nvGrpSpPr>
          <p:cNvPr id="1009" name="Google Shape;1009;p18"/>
          <p:cNvGrpSpPr/>
          <p:nvPr/>
        </p:nvGrpSpPr>
        <p:grpSpPr>
          <a:xfrm>
            <a:off x="2399376" y="1432027"/>
            <a:ext cx="309148" cy="309472"/>
            <a:chOff x="-3402350" y="1533400"/>
            <a:chExt cx="334250" cy="334600"/>
          </a:xfrm>
        </p:grpSpPr>
        <p:sp>
          <p:nvSpPr>
            <p:cNvPr id="1010" name="Google Shape;1010;p18"/>
            <p:cNvSpPr/>
            <p:nvPr/>
          </p:nvSpPr>
          <p:spPr>
            <a:xfrm>
              <a:off x="-3319350" y="1663950"/>
              <a:ext cx="168600" cy="204050"/>
            </a:xfrm>
            <a:custGeom>
              <a:avLst/>
              <a:gdLst/>
              <a:ahLst/>
              <a:cxnLst/>
              <a:rect l="l" t="t" r="r" b="b"/>
              <a:pathLst>
                <a:path w="6744" h="8162" extrusionOk="0">
                  <a:moveTo>
                    <a:pt x="3363" y="859"/>
                  </a:moveTo>
                  <a:cubicBezTo>
                    <a:pt x="3568" y="859"/>
                    <a:pt x="3772" y="997"/>
                    <a:pt x="3752" y="1273"/>
                  </a:cubicBezTo>
                  <a:lnTo>
                    <a:pt x="3752" y="2112"/>
                  </a:lnTo>
                  <a:cubicBezTo>
                    <a:pt x="3739" y="2355"/>
                    <a:pt x="3552" y="2477"/>
                    <a:pt x="3363" y="2477"/>
                  </a:cubicBezTo>
                  <a:cubicBezTo>
                    <a:pt x="3175" y="2477"/>
                    <a:pt x="2985" y="2355"/>
                    <a:pt x="2965" y="2112"/>
                  </a:cubicBezTo>
                  <a:lnTo>
                    <a:pt x="2965" y="1273"/>
                  </a:lnTo>
                  <a:cubicBezTo>
                    <a:pt x="2952" y="997"/>
                    <a:pt x="3158" y="859"/>
                    <a:pt x="3363" y="859"/>
                  </a:cubicBezTo>
                  <a:close/>
                  <a:moveTo>
                    <a:pt x="3363" y="3415"/>
                  </a:moveTo>
                  <a:cubicBezTo>
                    <a:pt x="3552" y="3415"/>
                    <a:pt x="3739" y="3536"/>
                    <a:pt x="3752" y="3779"/>
                  </a:cubicBezTo>
                  <a:lnTo>
                    <a:pt x="3752" y="4828"/>
                  </a:lnTo>
                  <a:cubicBezTo>
                    <a:pt x="3772" y="5104"/>
                    <a:pt x="3568" y="5242"/>
                    <a:pt x="3363" y="5242"/>
                  </a:cubicBezTo>
                  <a:cubicBezTo>
                    <a:pt x="3158" y="5242"/>
                    <a:pt x="2952" y="5104"/>
                    <a:pt x="2965" y="4828"/>
                  </a:cubicBezTo>
                  <a:lnTo>
                    <a:pt x="2965" y="3779"/>
                  </a:lnTo>
                  <a:cubicBezTo>
                    <a:pt x="2985" y="3536"/>
                    <a:pt x="3175" y="3415"/>
                    <a:pt x="3363" y="3415"/>
                  </a:cubicBezTo>
                  <a:close/>
                  <a:moveTo>
                    <a:pt x="1128" y="0"/>
                  </a:moveTo>
                  <a:cubicBezTo>
                    <a:pt x="1" y="8110"/>
                    <a:pt x="12" y="8161"/>
                    <a:pt x="13" y="8161"/>
                  </a:cubicBezTo>
                  <a:cubicBezTo>
                    <a:pt x="13" y="8161"/>
                    <a:pt x="13" y="8161"/>
                    <a:pt x="13" y="8161"/>
                  </a:cubicBezTo>
                  <a:lnTo>
                    <a:pt x="2978" y="8161"/>
                  </a:lnTo>
                  <a:lnTo>
                    <a:pt x="2978" y="6495"/>
                  </a:lnTo>
                  <a:cubicBezTo>
                    <a:pt x="2958" y="6219"/>
                    <a:pt x="3162" y="6081"/>
                    <a:pt x="3365" y="6081"/>
                  </a:cubicBezTo>
                  <a:cubicBezTo>
                    <a:pt x="3568" y="6081"/>
                    <a:pt x="3772" y="6219"/>
                    <a:pt x="3752" y="6495"/>
                  </a:cubicBezTo>
                  <a:lnTo>
                    <a:pt x="3752" y="8161"/>
                  </a:lnTo>
                  <a:lnTo>
                    <a:pt x="6744" y="8161"/>
                  </a:lnTo>
                  <a:cubicBezTo>
                    <a:pt x="6743" y="8156"/>
                    <a:pt x="6709" y="7935"/>
                    <a:pt x="5615" y="0"/>
                  </a:cubicBezTo>
                  <a:close/>
                  <a:moveTo>
                    <a:pt x="6744" y="8161"/>
                  </a:moveTo>
                  <a:cubicBezTo>
                    <a:pt x="6744" y="8161"/>
                    <a:pt x="6744" y="8161"/>
                    <a:pt x="6744" y="8161"/>
                  </a:cubicBezTo>
                  <a:cubicBezTo>
                    <a:pt x="6744" y="8161"/>
                    <a:pt x="6744" y="8161"/>
                    <a:pt x="6744" y="81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11" name="Google Shape;1011;p18"/>
            <p:cNvSpPr/>
            <p:nvPr/>
          </p:nvSpPr>
          <p:spPr>
            <a:xfrm>
              <a:off x="-3262625" y="1534700"/>
              <a:ext cx="51200" cy="29875"/>
            </a:xfrm>
            <a:custGeom>
              <a:avLst/>
              <a:gdLst/>
              <a:ahLst/>
              <a:cxnLst/>
              <a:rect l="l" t="t" r="r" b="b"/>
              <a:pathLst>
                <a:path w="2048" h="1195" extrusionOk="0">
                  <a:moveTo>
                    <a:pt x="887" y="0"/>
                  </a:moveTo>
                  <a:cubicBezTo>
                    <a:pt x="580" y="0"/>
                    <a:pt x="272" y="86"/>
                    <a:pt x="1" y="263"/>
                  </a:cubicBezTo>
                  <a:lnTo>
                    <a:pt x="775" y="1195"/>
                  </a:lnTo>
                  <a:lnTo>
                    <a:pt x="1024" y="893"/>
                  </a:lnTo>
                  <a:cubicBezTo>
                    <a:pt x="1248" y="622"/>
                    <a:pt x="1578" y="467"/>
                    <a:pt x="1928" y="467"/>
                  </a:cubicBezTo>
                  <a:cubicBezTo>
                    <a:pt x="1968" y="467"/>
                    <a:pt x="2007" y="469"/>
                    <a:pt x="2047" y="473"/>
                  </a:cubicBezTo>
                  <a:cubicBezTo>
                    <a:pt x="1729" y="162"/>
                    <a:pt x="1309" y="0"/>
                    <a:pt x="8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12" name="Google Shape;1012;p18"/>
            <p:cNvSpPr/>
            <p:nvPr/>
          </p:nvSpPr>
          <p:spPr>
            <a:xfrm>
              <a:off x="-3213100" y="1543325"/>
              <a:ext cx="145000" cy="99650"/>
            </a:xfrm>
            <a:custGeom>
              <a:avLst/>
              <a:gdLst/>
              <a:ahLst/>
              <a:cxnLst/>
              <a:rect l="l" t="t" r="r" b="b"/>
              <a:pathLst>
                <a:path w="5800" h="3986" extrusionOk="0">
                  <a:moveTo>
                    <a:pt x="3071" y="0"/>
                  </a:moveTo>
                  <a:cubicBezTo>
                    <a:pt x="2953" y="0"/>
                    <a:pt x="2835" y="56"/>
                    <a:pt x="2756" y="167"/>
                  </a:cubicBezTo>
                  <a:lnTo>
                    <a:pt x="1" y="3985"/>
                  </a:lnTo>
                  <a:lnTo>
                    <a:pt x="5800" y="3985"/>
                  </a:lnTo>
                  <a:lnTo>
                    <a:pt x="3386" y="167"/>
                  </a:lnTo>
                  <a:cubicBezTo>
                    <a:pt x="3307" y="56"/>
                    <a:pt x="3189" y="0"/>
                    <a:pt x="3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13" name="Google Shape;1013;p18"/>
            <p:cNvSpPr/>
            <p:nvPr/>
          </p:nvSpPr>
          <p:spPr>
            <a:xfrm>
              <a:off x="-3402350" y="1533400"/>
              <a:ext cx="145000" cy="109575"/>
            </a:xfrm>
            <a:custGeom>
              <a:avLst/>
              <a:gdLst/>
              <a:ahLst/>
              <a:cxnLst/>
              <a:rect l="l" t="t" r="r" b="b"/>
              <a:pathLst>
                <a:path w="5800" h="4383" extrusionOk="0">
                  <a:moveTo>
                    <a:pt x="3811" y="48"/>
                  </a:moveTo>
                  <a:cubicBezTo>
                    <a:pt x="3708" y="48"/>
                    <a:pt x="3603" y="89"/>
                    <a:pt x="3530" y="171"/>
                  </a:cubicBezTo>
                  <a:lnTo>
                    <a:pt x="0" y="4382"/>
                  </a:lnTo>
                  <a:lnTo>
                    <a:pt x="3936" y="4382"/>
                  </a:lnTo>
                  <a:lnTo>
                    <a:pt x="5799" y="1929"/>
                  </a:lnTo>
                  <a:cubicBezTo>
                    <a:pt x="3949" y="0"/>
                    <a:pt x="4081" y="131"/>
                    <a:pt x="3989" y="92"/>
                  </a:cubicBezTo>
                  <a:cubicBezTo>
                    <a:pt x="3935" y="63"/>
                    <a:pt x="3873" y="48"/>
                    <a:pt x="3811" y="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14" name="Google Shape;1014;p18"/>
            <p:cNvSpPr/>
            <p:nvPr/>
          </p:nvSpPr>
          <p:spPr>
            <a:xfrm>
              <a:off x="-3281325" y="1565775"/>
              <a:ext cx="86625" cy="77200"/>
            </a:xfrm>
            <a:custGeom>
              <a:avLst/>
              <a:gdLst/>
              <a:ahLst/>
              <a:cxnLst/>
              <a:rect l="l" t="t" r="r" b="b"/>
              <a:pathLst>
                <a:path w="3465" h="3088" extrusionOk="0">
                  <a:moveTo>
                    <a:pt x="2677" y="1"/>
                  </a:moveTo>
                  <a:cubicBezTo>
                    <a:pt x="2566" y="1"/>
                    <a:pt x="2454" y="50"/>
                    <a:pt x="2375" y="148"/>
                  </a:cubicBezTo>
                  <a:lnTo>
                    <a:pt x="1" y="3087"/>
                  </a:lnTo>
                  <a:lnTo>
                    <a:pt x="1811" y="3087"/>
                  </a:lnTo>
                  <a:lnTo>
                    <a:pt x="3464" y="726"/>
                  </a:lnTo>
                  <a:lnTo>
                    <a:pt x="2979" y="148"/>
                  </a:lnTo>
                  <a:cubicBezTo>
                    <a:pt x="2900" y="50"/>
                    <a:pt x="2789" y="1"/>
                    <a:pt x="2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</p:grpSp>
      <p:sp>
        <p:nvSpPr>
          <p:cNvPr id="1015" name="Google Shape;1015;p18"/>
          <p:cNvSpPr/>
          <p:nvPr/>
        </p:nvSpPr>
        <p:spPr>
          <a:xfrm>
            <a:off x="2394671" y="3187284"/>
            <a:ext cx="318559" cy="308732"/>
          </a:xfrm>
          <a:custGeom>
            <a:avLst/>
            <a:gdLst/>
            <a:ahLst/>
            <a:cxnLst/>
            <a:rect l="l" t="t" r="r" b="b"/>
            <a:pathLst>
              <a:path w="13777" h="13352" extrusionOk="0">
                <a:moveTo>
                  <a:pt x="12124" y="0"/>
                </a:moveTo>
                <a:cubicBezTo>
                  <a:pt x="11612" y="0"/>
                  <a:pt x="11100" y="171"/>
                  <a:pt x="10680" y="473"/>
                </a:cubicBezTo>
                <a:lnTo>
                  <a:pt x="12124" y="1549"/>
                </a:lnTo>
                <a:cubicBezTo>
                  <a:pt x="12753" y="2021"/>
                  <a:pt x="12753" y="2966"/>
                  <a:pt x="12124" y="3438"/>
                </a:cubicBezTo>
                <a:lnTo>
                  <a:pt x="10457" y="4684"/>
                </a:lnTo>
                <a:cubicBezTo>
                  <a:pt x="10247" y="4842"/>
                  <a:pt x="9998" y="4921"/>
                  <a:pt x="9749" y="4921"/>
                </a:cubicBezTo>
                <a:cubicBezTo>
                  <a:pt x="9618" y="4921"/>
                  <a:pt x="9513" y="5039"/>
                  <a:pt x="9526" y="5170"/>
                </a:cubicBezTo>
                <a:cubicBezTo>
                  <a:pt x="9539" y="5275"/>
                  <a:pt x="9526" y="5222"/>
                  <a:pt x="9526" y="6587"/>
                </a:cubicBezTo>
                <a:cubicBezTo>
                  <a:pt x="9775" y="6718"/>
                  <a:pt x="10051" y="6797"/>
                  <a:pt x="10326" y="6836"/>
                </a:cubicBezTo>
                <a:cubicBezTo>
                  <a:pt x="10549" y="7715"/>
                  <a:pt x="11205" y="8398"/>
                  <a:pt x="12071" y="8647"/>
                </a:cubicBezTo>
                <a:cubicBezTo>
                  <a:pt x="12124" y="8673"/>
                  <a:pt x="12176" y="8699"/>
                  <a:pt x="12229" y="8726"/>
                </a:cubicBezTo>
                <a:cubicBezTo>
                  <a:pt x="11901" y="11599"/>
                  <a:pt x="11166" y="12386"/>
                  <a:pt x="10956" y="12557"/>
                </a:cubicBezTo>
                <a:lnTo>
                  <a:pt x="7466" y="12557"/>
                </a:lnTo>
                <a:lnTo>
                  <a:pt x="7466" y="8214"/>
                </a:lnTo>
                <a:lnTo>
                  <a:pt x="8358" y="8214"/>
                </a:lnTo>
                <a:cubicBezTo>
                  <a:pt x="8581" y="8214"/>
                  <a:pt x="8752" y="8043"/>
                  <a:pt x="8752" y="7833"/>
                </a:cubicBezTo>
                <a:lnTo>
                  <a:pt x="8752" y="5314"/>
                </a:lnTo>
                <a:cubicBezTo>
                  <a:pt x="8752" y="5104"/>
                  <a:pt x="8581" y="4921"/>
                  <a:pt x="8358" y="4921"/>
                </a:cubicBezTo>
                <a:lnTo>
                  <a:pt x="7466" y="4921"/>
                </a:lnTo>
                <a:lnTo>
                  <a:pt x="7466" y="4133"/>
                </a:lnTo>
                <a:lnTo>
                  <a:pt x="9762" y="4133"/>
                </a:lnTo>
                <a:cubicBezTo>
                  <a:pt x="9854" y="4133"/>
                  <a:pt x="9932" y="4107"/>
                  <a:pt x="9998" y="4055"/>
                </a:cubicBezTo>
                <a:lnTo>
                  <a:pt x="11677" y="2808"/>
                </a:lnTo>
                <a:cubicBezTo>
                  <a:pt x="11887" y="2651"/>
                  <a:pt x="11887" y="2336"/>
                  <a:pt x="11677" y="2178"/>
                </a:cubicBezTo>
                <a:lnTo>
                  <a:pt x="9998" y="919"/>
                </a:lnTo>
                <a:cubicBezTo>
                  <a:pt x="9932" y="866"/>
                  <a:pt x="9854" y="840"/>
                  <a:pt x="9762" y="840"/>
                </a:cubicBezTo>
                <a:lnTo>
                  <a:pt x="7466" y="840"/>
                </a:lnTo>
                <a:lnTo>
                  <a:pt x="7466" y="394"/>
                </a:lnTo>
                <a:cubicBezTo>
                  <a:pt x="7453" y="151"/>
                  <a:pt x="7266" y="30"/>
                  <a:pt x="7079" y="30"/>
                </a:cubicBezTo>
                <a:cubicBezTo>
                  <a:pt x="6892" y="30"/>
                  <a:pt x="6705" y="151"/>
                  <a:pt x="6692" y="394"/>
                </a:cubicBezTo>
                <a:lnTo>
                  <a:pt x="6692" y="840"/>
                </a:lnTo>
                <a:lnTo>
                  <a:pt x="3910" y="840"/>
                </a:lnTo>
                <a:cubicBezTo>
                  <a:pt x="3700" y="840"/>
                  <a:pt x="3517" y="1011"/>
                  <a:pt x="3517" y="1234"/>
                </a:cubicBezTo>
                <a:lnTo>
                  <a:pt x="3517" y="3740"/>
                </a:lnTo>
                <a:cubicBezTo>
                  <a:pt x="3517" y="3963"/>
                  <a:pt x="3700" y="4133"/>
                  <a:pt x="3910" y="4133"/>
                </a:cubicBezTo>
                <a:lnTo>
                  <a:pt x="6692" y="4133"/>
                </a:lnTo>
                <a:lnTo>
                  <a:pt x="6692" y="4921"/>
                </a:lnTo>
                <a:lnTo>
                  <a:pt x="2506" y="4921"/>
                </a:lnTo>
                <a:cubicBezTo>
                  <a:pt x="2414" y="4921"/>
                  <a:pt x="2336" y="4947"/>
                  <a:pt x="2270" y="4999"/>
                </a:cubicBezTo>
                <a:lnTo>
                  <a:pt x="591" y="6259"/>
                </a:lnTo>
                <a:cubicBezTo>
                  <a:pt x="381" y="6416"/>
                  <a:pt x="381" y="6731"/>
                  <a:pt x="591" y="6889"/>
                </a:cubicBezTo>
                <a:lnTo>
                  <a:pt x="2270" y="8135"/>
                </a:lnTo>
                <a:cubicBezTo>
                  <a:pt x="2336" y="8188"/>
                  <a:pt x="2414" y="8214"/>
                  <a:pt x="2506" y="8214"/>
                </a:cubicBezTo>
                <a:lnTo>
                  <a:pt x="6692" y="8214"/>
                </a:lnTo>
                <a:lnTo>
                  <a:pt x="6692" y="12557"/>
                </a:lnTo>
                <a:lnTo>
                  <a:pt x="5708" y="12557"/>
                </a:lnTo>
                <a:cubicBezTo>
                  <a:pt x="5891" y="12111"/>
                  <a:pt x="5773" y="11586"/>
                  <a:pt x="5432" y="11245"/>
                </a:cubicBezTo>
                <a:cubicBezTo>
                  <a:pt x="5913" y="10384"/>
                  <a:pt x="5242" y="9419"/>
                  <a:pt x="4367" y="9419"/>
                </a:cubicBezTo>
                <a:cubicBezTo>
                  <a:pt x="4215" y="9419"/>
                  <a:pt x="4057" y="9448"/>
                  <a:pt x="3897" y="9513"/>
                </a:cubicBezTo>
                <a:cubicBezTo>
                  <a:pt x="3662" y="9306"/>
                  <a:pt x="3379" y="9211"/>
                  <a:pt x="3100" y="9211"/>
                </a:cubicBezTo>
                <a:cubicBezTo>
                  <a:pt x="2597" y="9211"/>
                  <a:pt x="2106" y="9520"/>
                  <a:pt x="1929" y="10051"/>
                </a:cubicBezTo>
                <a:cubicBezTo>
                  <a:pt x="696" y="10143"/>
                  <a:pt x="0" y="11533"/>
                  <a:pt x="669" y="12583"/>
                </a:cubicBezTo>
                <a:cubicBezTo>
                  <a:pt x="250" y="12727"/>
                  <a:pt x="355" y="13344"/>
                  <a:pt x="801" y="13344"/>
                </a:cubicBezTo>
                <a:cubicBezTo>
                  <a:pt x="6542" y="13344"/>
                  <a:pt x="9680" y="13351"/>
                  <a:pt x="11404" y="13351"/>
                </a:cubicBezTo>
                <a:cubicBezTo>
                  <a:pt x="13702" y="13351"/>
                  <a:pt x="13484" y="13338"/>
                  <a:pt x="13567" y="13278"/>
                </a:cubicBezTo>
                <a:cubicBezTo>
                  <a:pt x="13659" y="13213"/>
                  <a:pt x="13711" y="13134"/>
                  <a:pt x="13737" y="13029"/>
                </a:cubicBezTo>
                <a:cubicBezTo>
                  <a:pt x="13777" y="12832"/>
                  <a:pt x="13777" y="1404"/>
                  <a:pt x="13777" y="407"/>
                </a:cubicBezTo>
                <a:cubicBezTo>
                  <a:pt x="13777" y="184"/>
                  <a:pt x="13593" y="14"/>
                  <a:pt x="13383" y="14"/>
                </a:cubicBezTo>
                <a:lnTo>
                  <a:pt x="1338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16" name="Google Shape;1016;p18"/>
          <p:cNvSpPr/>
          <p:nvPr/>
        </p:nvSpPr>
        <p:spPr>
          <a:xfrm flipH="1">
            <a:off x="-566443" y="1236085"/>
            <a:ext cx="1685413" cy="84518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9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"/>
          <p:cNvSpPr txBox="1">
            <a:spLocks noGrp="1"/>
          </p:cNvSpPr>
          <p:nvPr>
            <p:ph type="title" idx="18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INDEX OF CONTENTS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75" name="Google Shape;475;p3"/>
          <p:cNvSpPr txBox="1">
            <a:spLocks noGrp="1"/>
          </p:cNvSpPr>
          <p:nvPr>
            <p:ph type="ctrTitle"/>
          </p:nvPr>
        </p:nvSpPr>
        <p:spPr>
          <a:xfrm>
            <a:off x="719070" y="1940827"/>
            <a:ext cx="2448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기획 배경 및 목표 </a:t>
            </a:r>
            <a:endParaRPr sz="2000" b="1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76" name="Google Shape;476;p3"/>
          <p:cNvSpPr txBox="1">
            <a:spLocks noGrp="1"/>
          </p:cNvSpPr>
          <p:nvPr>
            <p:ph type="ctrTitle" idx="2"/>
          </p:nvPr>
        </p:nvSpPr>
        <p:spPr>
          <a:xfrm>
            <a:off x="3346500" y="194316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추진 계획 및 일정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77" name="Google Shape;477;p3"/>
          <p:cNvSpPr txBox="1">
            <a:spLocks noGrp="1"/>
          </p:cNvSpPr>
          <p:nvPr>
            <p:ph type="ctrTitle" idx="4"/>
          </p:nvPr>
        </p:nvSpPr>
        <p:spPr>
          <a:xfrm>
            <a:off x="3340655" y="371018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기대 효과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78" name="Google Shape;478;p3"/>
          <p:cNvSpPr txBox="1">
            <a:spLocks noGrp="1"/>
          </p:cNvSpPr>
          <p:nvPr>
            <p:ph type="ctrTitle" idx="6"/>
          </p:nvPr>
        </p:nvSpPr>
        <p:spPr>
          <a:xfrm>
            <a:off x="5690608" y="194318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시장 분석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79" name="Google Shape;479;p3"/>
          <p:cNvSpPr txBox="1">
            <a:spLocks noGrp="1"/>
          </p:cNvSpPr>
          <p:nvPr>
            <p:ph type="ctrTitle" idx="8"/>
          </p:nvPr>
        </p:nvSpPr>
        <p:spPr>
          <a:xfrm>
            <a:off x="713225" y="371018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개발 결과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0" name="Google Shape;480;p3"/>
          <p:cNvSpPr txBox="1">
            <a:spLocks noGrp="1"/>
          </p:cNvSpPr>
          <p:nvPr>
            <p:ph type="title" idx="13"/>
          </p:nvPr>
        </p:nvSpPr>
        <p:spPr>
          <a:xfrm>
            <a:off x="719070" y="1392000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01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1" name="Google Shape;481;p3"/>
          <p:cNvSpPr txBox="1">
            <a:spLocks noGrp="1"/>
          </p:cNvSpPr>
          <p:nvPr>
            <p:ph type="title" idx="14"/>
          </p:nvPr>
        </p:nvSpPr>
        <p:spPr>
          <a:xfrm>
            <a:off x="3346500" y="1392000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02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2" name="Google Shape;482;p3"/>
          <p:cNvSpPr txBox="1">
            <a:spLocks noGrp="1"/>
          </p:cNvSpPr>
          <p:nvPr>
            <p:ph type="title" idx="15"/>
          </p:nvPr>
        </p:nvSpPr>
        <p:spPr>
          <a:xfrm>
            <a:off x="5690608" y="139200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03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3" name="Google Shape;483;p3"/>
          <p:cNvSpPr txBox="1">
            <a:spLocks noGrp="1"/>
          </p:cNvSpPr>
          <p:nvPr>
            <p:ph type="title" idx="16"/>
          </p:nvPr>
        </p:nvSpPr>
        <p:spPr>
          <a:xfrm>
            <a:off x="713225" y="315900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04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4" name="Google Shape;484;p3"/>
          <p:cNvSpPr txBox="1">
            <a:spLocks noGrp="1"/>
          </p:cNvSpPr>
          <p:nvPr>
            <p:ph type="title" idx="17"/>
          </p:nvPr>
        </p:nvSpPr>
        <p:spPr>
          <a:xfrm>
            <a:off x="3340655" y="315900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05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5" name="Google Shape;485;p3"/>
          <p:cNvSpPr/>
          <p:nvPr/>
        </p:nvSpPr>
        <p:spPr>
          <a:xfrm rot="-9000068">
            <a:off x="5245048" y="-5780728"/>
            <a:ext cx="8738524" cy="8738578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6" name="Google Shape;486;p3"/>
          <p:cNvSpPr/>
          <p:nvPr/>
        </p:nvSpPr>
        <p:spPr>
          <a:xfrm rot="-9000012">
            <a:off x="5448645" y="-5588341"/>
            <a:ext cx="8289227" cy="8289278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487" name="Google Shape;487;p3"/>
          <p:cNvGrpSpPr/>
          <p:nvPr/>
        </p:nvGrpSpPr>
        <p:grpSpPr>
          <a:xfrm rot="1909063">
            <a:off x="3759748" y="-1933016"/>
            <a:ext cx="6312744" cy="4512838"/>
            <a:chOff x="112010" y="-220638"/>
            <a:chExt cx="6312965" cy="4512996"/>
          </a:xfrm>
        </p:grpSpPr>
        <p:sp>
          <p:nvSpPr>
            <p:cNvPr id="488" name="Google Shape;488;p3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</p:grpSp>
      <p:sp>
        <p:nvSpPr>
          <p:cNvPr id="500" name="Google Shape;500;p3"/>
          <p:cNvSpPr/>
          <p:nvPr/>
        </p:nvSpPr>
        <p:spPr>
          <a:xfrm>
            <a:off x="7819873" y="1236085"/>
            <a:ext cx="1685413" cy="84518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01" name="Google Shape;501;p3"/>
          <p:cNvSpPr txBox="1">
            <a:spLocks noGrp="1"/>
          </p:cNvSpPr>
          <p:nvPr>
            <p:ph type="ctrTitle" idx="4"/>
          </p:nvPr>
        </p:nvSpPr>
        <p:spPr>
          <a:xfrm>
            <a:off x="5797505" y="371018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개발 후기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02" name="Google Shape;502;p3"/>
          <p:cNvSpPr txBox="1">
            <a:spLocks noGrp="1"/>
          </p:cNvSpPr>
          <p:nvPr>
            <p:ph type="title" idx="17"/>
          </p:nvPr>
        </p:nvSpPr>
        <p:spPr>
          <a:xfrm>
            <a:off x="5797505" y="315900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06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2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개발 후기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22" name="Google Shape;1022;p27"/>
          <p:cNvSpPr txBox="1"/>
          <p:nvPr/>
        </p:nvSpPr>
        <p:spPr>
          <a:xfrm>
            <a:off x="2801250" y="1488100"/>
            <a:ext cx="5524800" cy="108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프로젝트를 진행하면서 다양한 기술을 접하고, 이를 통합하는 방법을 배울 수 있었습니다.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새로운 프레임워크와 도구를 사용해보는 것은 물론, AI</a:t>
            </a:r>
            <a:r>
              <a:rPr lang="ko-KR" altLang="en-US" sz="12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를 활용한 </a:t>
            </a:r>
            <a:r>
              <a:rPr lang="en" sz="12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 중요한 과제였습니다. </a:t>
            </a:r>
            <a:endParaRPr sz="12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각 기술의 장단점을 이해하고, 상황에 맞게 선택하고 활용하는 능력을 키울 수 있었습니다.</a:t>
            </a:r>
            <a:endParaRPr sz="12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마지막으로, 함께 노력해 준 팀원에게 감사의 인사를 전하며, 앞으로도 함께 성장할 수 있기를 기대합니다.</a:t>
            </a:r>
            <a:endParaRPr sz="12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23" name="Google Shape;1023;p27"/>
          <p:cNvSpPr txBox="1"/>
          <p:nvPr/>
        </p:nvSpPr>
        <p:spPr>
          <a:xfrm>
            <a:off x="1466050" y="3214700"/>
            <a:ext cx="19119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이인준</a:t>
            </a:r>
            <a:endParaRPr sz="2800" i="0" u="none" strike="noStrike" cap="none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24" name="Google Shape;1024;p27"/>
          <p:cNvSpPr txBox="1"/>
          <p:nvPr/>
        </p:nvSpPr>
        <p:spPr>
          <a:xfrm>
            <a:off x="2801250" y="3128263"/>
            <a:ext cx="5720100" cy="10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200">
                <a:solidFill>
                  <a:srgbClr val="0D0D0D"/>
                </a:solidFill>
                <a:latin typeface="Jua"/>
                <a:ea typeface="Jua"/>
                <a:cs typeface="Jua"/>
                <a:sym typeface="Jua"/>
              </a:rPr>
              <a:t>프로젝트를 통해 소통과 협업의 중요성, 사용자 중심의 개발 접근, 다양한 기술의 활용과 통합 능력을 배울 수 있었습니다. </a:t>
            </a:r>
            <a:endParaRPr sz="1200">
              <a:solidFill>
                <a:srgbClr val="0D0D0D"/>
              </a:solidFill>
              <a:latin typeface="Jua"/>
              <a:ea typeface="Jua"/>
              <a:cs typeface="Jua"/>
              <a:sym typeface="Ju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200">
                <a:solidFill>
                  <a:srgbClr val="0D0D0D"/>
                </a:solidFill>
                <a:latin typeface="Jua"/>
                <a:ea typeface="Jua"/>
                <a:cs typeface="Jua"/>
                <a:sym typeface="Jua"/>
              </a:rPr>
              <a:t>또한, 어려움을 극복하고 성과를 이루는 과정에서 자신감을 키웠습니다.</a:t>
            </a:r>
            <a:endParaRPr sz="1200">
              <a:solidFill>
                <a:srgbClr val="0D0D0D"/>
              </a:solidFill>
              <a:latin typeface="Jua"/>
              <a:ea typeface="Jua"/>
              <a:cs typeface="Jua"/>
              <a:sym typeface="Ju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200">
                <a:solidFill>
                  <a:srgbClr val="0D0D0D"/>
                </a:solidFill>
                <a:latin typeface="Jua"/>
                <a:ea typeface="Jua"/>
                <a:cs typeface="Jua"/>
                <a:sym typeface="Jua"/>
              </a:rPr>
              <a:t>앞으로의 발전을 위해 이러한 경험을 바탕으로 더 나은 개발자가 되기 위해 계속 노력하겠습니다</a:t>
            </a:r>
            <a:endParaRPr sz="1400" i="0" u="none" strike="noStrike" cap="none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25" name="Google Shape;1025;p27"/>
          <p:cNvSpPr txBox="1"/>
          <p:nvPr/>
        </p:nvSpPr>
        <p:spPr>
          <a:xfrm>
            <a:off x="1466050" y="1571850"/>
            <a:ext cx="19119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황성민</a:t>
            </a:r>
            <a:endParaRPr sz="2800" i="0" u="none" strike="noStrike" cap="none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1026" name="Google Shape;10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5425" y="4844475"/>
            <a:ext cx="524995" cy="29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3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28"/>
          <p:cNvSpPr txBox="1">
            <a:spLocks noGrp="1"/>
          </p:cNvSpPr>
          <p:nvPr>
            <p:ph type="ctrTitle"/>
          </p:nvPr>
        </p:nvSpPr>
        <p:spPr>
          <a:xfrm>
            <a:off x="-82950" y="369525"/>
            <a:ext cx="6674700" cy="18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9000">
                <a:latin typeface="Jua"/>
                <a:ea typeface="Jua"/>
                <a:cs typeface="Jua"/>
                <a:sym typeface="Jua"/>
              </a:rPr>
              <a:t>감사합니다</a:t>
            </a:r>
            <a:endParaRPr sz="9000"/>
          </a:p>
        </p:txBody>
      </p:sp>
      <p:sp>
        <p:nvSpPr>
          <p:cNvPr id="1032" name="Google Shape;1032;p28"/>
          <p:cNvSpPr/>
          <p:nvPr/>
        </p:nvSpPr>
        <p:spPr>
          <a:xfrm>
            <a:off x="4029023" y="2485904"/>
            <a:ext cx="9639558" cy="9639617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3" name="Google Shape;1033;p28"/>
          <p:cNvSpPr/>
          <p:nvPr/>
        </p:nvSpPr>
        <p:spPr>
          <a:xfrm>
            <a:off x="4314825" y="2752852"/>
            <a:ext cx="9143987" cy="9144044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4" name="Google Shape;1034;p28"/>
          <p:cNvGrpSpPr/>
          <p:nvPr/>
        </p:nvGrpSpPr>
        <p:grpSpPr>
          <a:xfrm>
            <a:off x="4678921" y="3135802"/>
            <a:ext cx="8340318" cy="8340318"/>
            <a:chOff x="-8385654" y="2991527"/>
            <a:chExt cx="7497589" cy="7497589"/>
          </a:xfrm>
        </p:grpSpPr>
        <p:sp>
          <p:nvSpPr>
            <p:cNvPr id="1035" name="Google Shape;1035;p28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28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28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28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28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0" name="Google Shape;1040;p28"/>
          <p:cNvSpPr/>
          <p:nvPr/>
        </p:nvSpPr>
        <p:spPr>
          <a:xfrm rot="-1277897">
            <a:off x="3111818" y="3603576"/>
            <a:ext cx="4061743" cy="2590124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1" name="Google Shape;1041;p28"/>
          <p:cNvSpPr/>
          <p:nvPr/>
        </p:nvSpPr>
        <p:spPr>
          <a:xfrm rot="-1606797">
            <a:off x="6685727" y="1423306"/>
            <a:ext cx="2782775" cy="1265417"/>
          </a:xfrm>
          <a:custGeom>
            <a:avLst/>
            <a:gdLst/>
            <a:ahLst/>
            <a:cxnLst/>
            <a:rect l="l" t="t" r="r" b="b"/>
            <a:pathLst>
              <a:path w="37046" h="16846" extrusionOk="0">
                <a:moveTo>
                  <a:pt x="8435" y="1"/>
                </a:moveTo>
                <a:cubicBezTo>
                  <a:pt x="6701" y="1"/>
                  <a:pt x="5099" y="1569"/>
                  <a:pt x="5509" y="3585"/>
                </a:cubicBezTo>
                <a:cubicBezTo>
                  <a:pt x="4883" y="3466"/>
                  <a:pt x="3406" y="3263"/>
                  <a:pt x="2232" y="3263"/>
                </a:cubicBezTo>
                <a:cubicBezTo>
                  <a:pt x="1641" y="3263"/>
                  <a:pt x="1127" y="3314"/>
                  <a:pt x="835" y="3454"/>
                </a:cubicBezTo>
                <a:cubicBezTo>
                  <a:pt x="621" y="3537"/>
                  <a:pt x="442" y="3680"/>
                  <a:pt x="310" y="3871"/>
                </a:cubicBezTo>
                <a:cubicBezTo>
                  <a:pt x="0" y="4372"/>
                  <a:pt x="7298" y="4730"/>
                  <a:pt x="13486" y="7103"/>
                </a:cubicBezTo>
                <a:cubicBezTo>
                  <a:pt x="20104" y="9642"/>
                  <a:pt x="29643" y="13613"/>
                  <a:pt x="30192" y="14495"/>
                </a:cubicBezTo>
                <a:cubicBezTo>
                  <a:pt x="30824" y="15485"/>
                  <a:pt x="33173" y="16809"/>
                  <a:pt x="34293" y="16844"/>
                </a:cubicBezTo>
                <a:cubicBezTo>
                  <a:pt x="34315" y="16845"/>
                  <a:pt x="34336" y="16846"/>
                  <a:pt x="34357" y="16846"/>
                </a:cubicBezTo>
                <a:cubicBezTo>
                  <a:pt x="37045" y="16846"/>
                  <a:pt x="33831" y="10827"/>
                  <a:pt x="32624" y="9821"/>
                </a:cubicBezTo>
                <a:cubicBezTo>
                  <a:pt x="31515" y="8867"/>
                  <a:pt x="30144" y="8271"/>
                  <a:pt x="28689" y="8116"/>
                </a:cubicBezTo>
                <a:cubicBezTo>
                  <a:pt x="28676" y="8114"/>
                  <a:pt x="28657" y="8113"/>
                  <a:pt x="28633" y="8113"/>
                </a:cubicBezTo>
                <a:cubicBezTo>
                  <a:pt x="28038" y="8113"/>
                  <a:pt x="24407" y="8677"/>
                  <a:pt x="24659" y="8999"/>
                </a:cubicBezTo>
                <a:cubicBezTo>
                  <a:pt x="23858" y="8019"/>
                  <a:pt x="22667" y="7467"/>
                  <a:pt x="21421" y="7467"/>
                </a:cubicBezTo>
                <a:cubicBezTo>
                  <a:pt x="21257" y="7467"/>
                  <a:pt x="21092" y="7477"/>
                  <a:pt x="20927" y="7496"/>
                </a:cubicBezTo>
                <a:cubicBezTo>
                  <a:pt x="20742" y="4606"/>
                  <a:pt x="18326" y="2526"/>
                  <a:pt x="15635" y="2526"/>
                </a:cubicBezTo>
                <a:cubicBezTo>
                  <a:pt x="15029" y="2526"/>
                  <a:pt x="14408" y="2632"/>
                  <a:pt x="13796" y="2858"/>
                </a:cubicBezTo>
                <a:cubicBezTo>
                  <a:pt x="14164" y="1342"/>
                  <a:pt x="13032" y="212"/>
                  <a:pt x="11724" y="212"/>
                </a:cubicBezTo>
                <a:cubicBezTo>
                  <a:pt x="11252" y="212"/>
                  <a:pt x="10758" y="359"/>
                  <a:pt x="10303" y="688"/>
                </a:cubicBezTo>
                <a:cubicBezTo>
                  <a:pt x="9724" y="211"/>
                  <a:pt x="9071" y="1"/>
                  <a:pt x="8435" y="1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" name="Google Shape;1042;p28"/>
          <p:cNvSpPr/>
          <p:nvPr/>
        </p:nvSpPr>
        <p:spPr>
          <a:xfrm rot="-2312871">
            <a:off x="4378585" y="1547956"/>
            <a:ext cx="3265416" cy="1016092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3" name="Google Shape;1043;p28"/>
          <p:cNvGrpSpPr/>
          <p:nvPr/>
        </p:nvGrpSpPr>
        <p:grpSpPr>
          <a:xfrm rot="281572" flipH="1">
            <a:off x="6812268" y="2999212"/>
            <a:ext cx="3425449" cy="2960309"/>
            <a:chOff x="-5993736" y="788640"/>
            <a:chExt cx="3033018" cy="2621166"/>
          </a:xfrm>
        </p:grpSpPr>
        <p:sp>
          <p:nvSpPr>
            <p:cNvPr id="1044" name="Google Shape;1044;p28"/>
            <p:cNvSpPr/>
            <p:nvPr/>
          </p:nvSpPr>
          <p:spPr>
            <a:xfrm>
              <a:off x="-4080127" y="1421173"/>
              <a:ext cx="210130" cy="336294"/>
            </a:xfrm>
            <a:custGeom>
              <a:avLst/>
              <a:gdLst/>
              <a:ahLst/>
              <a:cxnLst/>
              <a:rect l="l" t="t" r="r" b="b"/>
              <a:pathLst>
                <a:path w="3924" h="6280" extrusionOk="0">
                  <a:moveTo>
                    <a:pt x="492" y="0"/>
                  </a:moveTo>
                  <a:cubicBezTo>
                    <a:pt x="481" y="0"/>
                    <a:pt x="472" y="2"/>
                    <a:pt x="466" y="5"/>
                  </a:cubicBezTo>
                  <a:cubicBezTo>
                    <a:pt x="287" y="100"/>
                    <a:pt x="1" y="542"/>
                    <a:pt x="1" y="542"/>
                  </a:cubicBezTo>
                  <a:lnTo>
                    <a:pt x="2421" y="2867"/>
                  </a:lnTo>
                  <a:cubicBezTo>
                    <a:pt x="2421" y="2867"/>
                    <a:pt x="2767" y="5776"/>
                    <a:pt x="2863" y="5955"/>
                  </a:cubicBezTo>
                  <a:cubicBezTo>
                    <a:pt x="2939" y="6098"/>
                    <a:pt x="3358" y="6279"/>
                    <a:pt x="3590" y="6279"/>
                  </a:cubicBezTo>
                  <a:cubicBezTo>
                    <a:pt x="3648" y="6279"/>
                    <a:pt x="3695" y="6268"/>
                    <a:pt x="3721" y="6241"/>
                  </a:cubicBezTo>
                  <a:cubicBezTo>
                    <a:pt x="3852" y="6122"/>
                    <a:pt x="3924" y="3415"/>
                    <a:pt x="3924" y="3415"/>
                  </a:cubicBezTo>
                  <a:lnTo>
                    <a:pt x="2791" y="1233"/>
                  </a:lnTo>
                  <a:cubicBezTo>
                    <a:pt x="2791" y="1233"/>
                    <a:pt x="792" y="0"/>
                    <a:pt x="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28"/>
            <p:cNvSpPr/>
            <p:nvPr/>
          </p:nvSpPr>
          <p:spPr>
            <a:xfrm>
              <a:off x="-3737193" y="852900"/>
              <a:ext cx="148173" cy="126699"/>
            </a:xfrm>
            <a:custGeom>
              <a:avLst/>
              <a:gdLst/>
              <a:ahLst/>
              <a:cxnLst/>
              <a:rect l="l" t="t" r="r" b="b"/>
              <a:pathLst>
                <a:path w="2767" h="2366" extrusionOk="0">
                  <a:moveTo>
                    <a:pt x="1198" y="1"/>
                  </a:moveTo>
                  <a:cubicBezTo>
                    <a:pt x="523" y="1"/>
                    <a:pt x="0" y="768"/>
                    <a:pt x="0" y="768"/>
                  </a:cubicBezTo>
                  <a:lnTo>
                    <a:pt x="1622" y="2366"/>
                  </a:lnTo>
                  <a:cubicBezTo>
                    <a:pt x="1622" y="2366"/>
                    <a:pt x="2766" y="971"/>
                    <a:pt x="1812" y="231"/>
                  </a:cubicBezTo>
                  <a:cubicBezTo>
                    <a:pt x="1601" y="65"/>
                    <a:pt x="1393" y="1"/>
                    <a:pt x="1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28"/>
            <p:cNvSpPr/>
            <p:nvPr/>
          </p:nvSpPr>
          <p:spPr>
            <a:xfrm>
              <a:off x="-3624202" y="957644"/>
              <a:ext cx="148173" cy="126699"/>
            </a:xfrm>
            <a:custGeom>
              <a:avLst/>
              <a:gdLst/>
              <a:ahLst/>
              <a:cxnLst/>
              <a:rect l="l" t="t" r="r" b="b"/>
              <a:pathLst>
                <a:path w="2767" h="2366" extrusionOk="0">
                  <a:moveTo>
                    <a:pt x="1204" y="0"/>
                  </a:moveTo>
                  <a:cubicBezTo>
                    <a:pt x="524" y="0"/>
                    <a:pt x="1" y="767"/>
                    <a:pt x="1" y="767"/>
                  </a:cubicBezTo>
                  <a:lnTo>
                    <a:pt x="1622" y="2365"/>
                  </a:lnTo>
                  <a:cubicBezTo>
                    <a:pt x="1622" y="2365"/>
                    <a:pt x="2767" y="970"/>
                    <a:pt x="1825" y="231"/>
                  </a:cubicBezTo>
                  <a:cubicBezTo>
                    <a:pt x="1611" y="65"/>
                    <a:pt x="1401" y="0"/>
                    <a:pt x="1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28"/>
            <p:cNvSpPr/>
            <p:nvPr/>
          </p:nvSpPr>
          <p:spPr>
            <a:xfrm>
              <a:off x="-3518227" y="1047662"/>
              <a:ext cx="147584" cy="126699"/>
            </a:xfrm>
            <a:custGeom>
              <a:avLst/>
              <a:gdLst/>
              <a:ahLst/>
              <a:cxnLst/>
              <a:rect l="l" t="t" r="r" b="b"/>
              <a:pathLst>
                <a:path w="2756" h="2366" extrusionOk="0">
                  <a:moveTo>
                    <a:pt x="1194" y="1"/>
                  </a:moveTo>
                  <a:cubicBezTo>
                    <a:pt x="517" y="1"/>
                    <a:pt x="1" y="768"/>
                    <a:pt x="1" y="768"/>
                  </a:cubicBezTo>
                  <a:lnTo>
                    <a:pt x="1611" y="2366"/>
                  </a:lnTo>
                  <a:cubicBezTo>
                    <a:pt x="1611" y="2366"/>
                    <a:pt x="2755" y="982"/>
                    <a:pt x="1813" y="231"/>
                  </a:cubicBezTo>
                  <a:cubicBezTo>
                    <a:pt x="1599" y="65"/>
                    <a:pt x="1390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28"/>
            <p:cNvSpPr/>
            <p:nvPr/>
          </p:nvSpPr>
          <p:spPr>
            <a:xfrm>
              <a:off x="-3840651" y="815469"/>
              <a:ext cx="478951" cy="479594"/>
            </a:xfrm>
            <a:custGeom>
              <a:avLst/>
              <a:gdLst/>
              <a:ahLst/>
              <a:cxnLst/>
              <a:rect l="l" t="t" r="r" b="b"/>
              <a:pathLst>
                <a:path w="8944" h="8956" extrusionOk="0">
                  <a:moveTo>
                    <a:pt x="1288" y="0"/>
                  </a:moveTo>
                  <a:cubicBezTo>
                    <a:pt x="1288" y="0"/>
                    <a:pt x="0" y="1109"/>
                    <a:pt x="24" y="1264"/>
                  </a:cubicBezTo>
                  <a:cubicBezTo>
                    <a:pt x="48" y="1419"/>
                    <a:pt x="5366" y="8955"/>
                    <a:pt x="5366" y="8955"/>
                  </a:cubicBezTo>
                  <a:lnTo>
                    <a:pt x="8943" y="6368"/>
                  </a:lnTo>
                  <a:lnTo>
                    <a:pt x="12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28"/>
            <p:cNvSpPr/>
            <p:nvPr/>
          </p:nvSpPr>
          <p:spPr>
            <a:xfrm>
              <a:off x="-3875780" y="788640"/>
              <a:ext cx="411264" cy="566398"/>
            </a:xfrm>
            <a:custGeom>
              <a:avLst/>
              <a:gdLst/>
              <a:ahLst/>
              <a:cxnLst/>
              <a:rect l="l" t="t" r="r" b="b"/>
              <a:pathLst>
                <a:path w="7680" h="10577" extrusionOk="0">
                  <a:moveTo>
                    <a:pt x="370" y="1"/>
                  </a:moveTo>
                  <a:lnTo>
                    <a:pt x="1" y="2123"/>
                  </a:lnTo>
                  <a:lnTo>
                    <a:pt x="4114" y="10577"/>
                  </a:lnTo>
                  <a:lnTo>
                    <a:pt x="7680" y="957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28"/>
            <p:cNvSpPr/>
            <p:nvPr/>
          </p:nvSpPr>
          <p:spPr>
            <a:xfrm>
              <a:off x="-3290907" y="1673393"/>
              <a:ext cx="102120" cy="120327"/>
            </a:xfrm>
            <a:custGeom>
              <a:avLst/>
              <a:gdLst/>
              <a:ahLst/>
              <a:cxnLst/>
              <a:rect l="l" t="t" r="r" b="b"/>
              <a:pathLst>
                <a:path w="1907" h="2247" extrusionOk="0">
                  <a:moveTo>
                    <a:pt x="156" y="1"/>
                  </a:moveTo>
                  <a:cubicBezTo>
                    <a:pt x="59" y="1"/>
                    <a:pt x="1" y="5"/>
                    <a:pt x="1" y="5"/>
                  </a:cubicBezTo>
                  <a:lnTo>
                    <a:pt x="370" y="2247"/>
                  </a:lnTo>
                  <a:cubicBezTo>
                    <a:pt x="370" y="2247"/>
                    <a:pt x="373" y="2247"/>
                    <a:pt x="377" y="2247"/>
                  </a:cubicBezTo>
                  <a:cubicBezTo>
                    <a:pt x="485" y="2247"/>
                    <a:pt x="1906" y="2225"/>
                    <a:pt x="1849" y="1066"/>
                  </a:cubicBezTo>
                  <a:cubicBezTo>
                    <a:pt x="1810" y="89"/>
                    <a:pt x="593" y="1"/>
                    <a:pt x="1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28"/>
            <p:cNvSpPr/>
            <p:nvPr/>
          </p:nvSpPr>
          <p:spPr>
            <a:xfrm>
              <a:off x="-3311309" y="1520722"/>
              <a:ext cx="102120" cy="120380"/>
            </a:xfrm>
            <a:custGeom>
              <a:avLst/>
              <a:gdLst/>
              <a:ahLst/>
              <a:cxnLst/>
              <a:rect l="l" t="t" r="r" b="b"/>
              <a:pathLst>
                <a:path w="1907" h="2248" extrusionOk="0">
                  <a:moveTo>
                    <a:pt x="174" y="1"/>
                  </a:moveTo>
                  <a:cubicBezTo>
                    <a:pt x="67" y="1"/>
                    <a:pt x="0" y="6"/>
                    <a:pt x="0" y="6"/>
                  </a:cubicBezTo>
                  <a:lnTo>
                    <a:pt x="370" y="2248"/>
                  </a:lnTo>
                  <a:cubicBezTo>
                    <a:pt x="370" y="2248"/>
                    <a:pt x="372" y="2248"/>
                    <a:pt x="376" y="2248"/>
                  </a:cubicBezTo>
                  <a:cubicBezTo>
                    <a:pt x="485" y="2248"/>
                    <a:pt x="1906" y="2226"/>
                    <a:pt x="1860" y="1067"/>
                  </a:cubicBezTo>
                  <a:cubicBezTo>
                    <a:pt x="1812" y="94"/>
                    <a:pt x="627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28"/>
            <p:cNvSpPr/>
            <p:nvPr/>
          </p:nvSpPr>
          <p:spPr>
            <a:xfrm>
              <a:off x="-3323465" y="1382831"/>
              <a:ext cx="101424" cy="119738"/>
            </a:xfrm>
            <a:custGeom>
              <a:avLst/>
              <a:gdLst/>
              <a:ahLst/>
              <a:cxnLst/>
              <a:rect l="l" t="t" r="r" b="b"/>
              <a:pathLst>
                <a:path w="1894" h="2236" extrusionOk="0">
                  <a:moveTo>
                    <a:pt x="175" y="0"/>
                  </a:moveTo>
                  <a:cubicBezTo>
                    <a:pt x="67" y="0"/>
                    <a:pt x="1" y="6"/>
                    <a:pt x="1" y="6"/>
                  </a:cubicBezTo>
                  <a:lnTo>
                    <a:pt x="358" y="2235"/>
                  </a:lnTo>
                  <a:cubicBezTo>
                    <a:pt x="358" y="2235"/>
                    <a:pt x="363" y="2236"/>
                    <a:pt x="372" y="2236"/>
                  </a:cubicBezTo>
                  <a:cubicBezTo>
                    <a:pt x="526" y="2236"/>
                    <a:pt x="1894" y="2204"/>
                    <a:pt x="1849" y="1067"/>
                  </a:cubicBezTo>
                  <a:cubicBezTo>
                    <a:pt x="1810" y="94"/>
                    <a:pt x="62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28"/>
            <p:cNvSpPr/>
            <p:nvPr/>
          </p:nvSpPr>
          <p:spPr>
            <a:xfrm>
              <a:off x="-3492683" y="1335868"/>
              <a:ext cx="266358" cy="548888"/>
            </a:xfrm>
            <a:custGeom>
              <a:avLst/>
              <a:gdLst/>
              <a:ahLst/>
              <a:cxnLst/>
              <a:rect l="l" t="t" r="r" b="b"/>
              <a:pathLst>
                <a:path w="4974" h="10250" extrusionOk="0">
                  <a:moveTo>
                    <a:pt x="4186" y="0"/>
                  </a:moveTo>
                  <a:lnTo>
                    <a:pt x="1" y="1431"/>
                  </a:lnTo>
                  <a:cubicBezTo>
                    <a:pt x="1" y="1431"/>
                    <a:pt x="3089" y="10124"/>
                    <a:pt x="3208" y="10231"/>
                  </a:cubicBezTo>
                  <a:cubicBezTo>
                    <a:pt x="3221" y="10243"/>
                    <a:pt x="3255" y="10249"/>
                    <a:pt x="3304" y="10249"/>
                  </a:cubicBezTo>
                  <a:cubicBezTo>
                    <a:pt x="3680" y="10249"/>
                    <a:pt x="4973" y="9933"/>
                    <a:pt x="4973" y="9933"/>
                  </a:cubicBezTo>
                  <a:lnTo>
                    <a:pt x="4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28"/>
            <p:cNvSpPr/>
            <p:nvPr/>
          </p:nvSpPr>
          <p:spPr>
            <a:xfrm>
              <a:off x="-3529044" y="1330727"/>
              <a:ext cx="254148" cy="636656"/>
            </a:xfrm>
            <a:custGeom>
              <a:avLst/>
              <a:gdLst/>
              <a:ahLst/>
              <a:cxnLst/>
              <a:rect l="l" t="t" r="r" b="b"/>
              <a:pathLst>
                <a:path w="4746" h="11889" extrusionOk="0">
                  <a:moveTo>
                    <a:pt x="1515" y="1"/>
                  </a:moveTo>
                  <a:lnTo>
                    <a:pt x="0" y="1789"/>
                  </a:lnTo>
                  <a:lnTo>
                    <a:pt x="2671" y="11185"/>
                  </a:lnTo>
                  <a:lnTo>
                    <a:pt x="4746" y="11889"/>
                  </a:lnTo>
                  <a:lnTo>
                    <a:pt x="4746" y="11889"/>
                  </a:lnTo>
                  <a:lnTo>
                    <a:pt x="15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28"/>
            <p:cNvSpPr/>
            <p:nvPr/>
          </p:nvSpPr>
          <p:spPr>
            <a:xfrm>
              <a:off x="-4056458" y="1022761"/>
              <a:ext cx="1095740" cy="648705"/>
            </a:xfrm>
            <a:custGeom>
              <a:avLst/>
              <a:gdLst/>
              <a:ahLst/>
              <a:cxnLst/>
              <a:rect l="l" t="t" r="r" b="b"/>
              <a:pathLst>
                <a:path w="20462" h="12114" extrusionOk="0">
                  <a:moveTo>
                    <a:pt x="17176" y="1"/>
                  </a:moveTo>
                  <a:cubicBezTo>
                    <a:pt x="16702" y="1"/>
                    <a:pt x="16275" y="66"/>
                    <a:pt x="15990" y="219"/>
                  </a:cubicBezTo>
                  <a:cubicBezTo>
                    <a:pt x="15298" y="589"/>
                    <a:pt x="596" y="8900"/>
                    <a:pt x="298" y="9615"/>
                  </a:cubicBezTo>
                  <a:cubicBezTo>
                    <a:pt x="0" y="10331"/>
                    <a:pt x="787" y="11857"/>
                    <a:pt x="1359" y="12107"/>
                  </a:cubicBezTo>
                  <a:cubicBezTo>
                    <a:pt x="1369" y="12111"/>
                    <a:pt x="1382" y="12113"/>
                    <a:pt x="1399" y="12113"/>
                  </a:cubicBezTo>
                  <a:cubicBezTo>
                    <a:pt x="2431" y="12113"/>
                    <a:pt x="17567" y="5053"/>
                    <a:pt x="18482" y="4619"/>
                  </a:cubicBezTo>
                  <a:cubicBezTo>
                    <a:pt x="19519" y="4130"/>
                    <a:pt x="20461" y="1602"/>
                    <a:pt x="20104" y="911"/>
                  </a:cubicBezTo>
                  <a:cubicBezTo>
                    <a:pt x="19848" y="416"/>
                    <a:pt x="18366" y="1"/>
                    <a:pt x="17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28"/>
            <p:cNvSpPr/>
            <p:nvPr/>
          </p:nvSpPr>
          <p:spPr>
            <a:xfrm>
              <a:off x="-3184878" y="1059764"/>
              <a:ext cx="149458" cy="184855"/>
            </a:xfrm>
            <a:custGeom>
              <a:avLst/>
              <a:gdLst/>
              <a:ahLst/>
              <a:cxnLst/>
              <a:rect l="l" t="t" r="r" b="b"/>
              <a:pathLst>
                <a:path w="2791" h="3452" extrusionOk="0">
                  <a:moveTo>
                    <a:pt x="261" y="0"/>
                  </a:moveTo>
                  <a:cubicBezTo>
                    <a:pt x="174" y="0"/>
                    <a:pt x="87" y="6"/>
                    <a:pt x="0" y="17"/>
                  </a:cubicBezTo>
                  <a:lnTo>
                    <a:pt x="107" y="244"/>
                  </a:lnTo>
                  <a:cubicBezTo>
                    <a:pt x="107" y="244"/>
                    <a:pt x="966" y="422"/>
                    <a:pt x="1491" y="1424"/>
                  </a:cubicBezTo>
                  <a:cubicBezTo>
                    <a:pt x="2003" y="2426"/>
                    <a:pt x="1598" y="3117"/>
                    <a:pt x="1598" y="3117"/>
                  </a:cubicBezTo>
                  <a:lnTo>
                    <a:pt x="1777" y="3451"/>
                  </a:lnTo>
                  <a:cubicBezTo>
                    <a:pt x="1777" y="3451"/>
                    <a:pt x="2790" y="2354"/>
                    <a:pt x="2075" y="1066"/>
                  </a:cubicBezTo>
                  <a:cubicBezTo>
                    <a:pt x="1701" y="404"/>
                    <a:pt x="1002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28"/>
            <p:cNvSpPr/>
            <p:nvPr/>
          </p:nvSpPr>
          <p:spPr>
            <a:xfrm>
              <a:off x="-3796580" y="1152620"/>
              <a:ext cx="614272" cy="328851"/>
            </a:xfrm>
            <a:custGeom>
              <a:avLst/>
              <a:gdLst/>
              <a:ahLst/>
              <a:cxnLst/>
              <a:rect l="l" t="t" r="r" b="b"/>
              <a:pathLst>
                <a:path w="11471" h="6141" extrusionOk="0">
                  <a:moveTo>
                    <a:pt x="11244" y="0"/>
                  </a:moveTo>
                  <a:lnTo>
                    <a:pt x="0" y="5771"/>
                  </a:lnTo>
                  <a:lnTo>
                    <a:pt x="251" y="6141"/>
                  </a:lnTo>
                  <a:lnTo>
                    <a:pt x="11471" y="394"/>
                  </a:lnTo>
                  <a:lnTo>
                    <a:pt x="112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28"/>
            <p:cNvSpPr/>
            <p:nvPr/>
          </p:nvSpPr>
          <p:spPr>
            <a:xfrm>
              <a:off x="-4155900" y="1644369"/>
              <a:ext cx="84448" cy="45303"/>
            </a:xfrm>
            <a:custGeom>
              <a:avLst/>
              <a:gdLst/>
              <a:ahLst/>
              <a:cxnLst/>
              <a:rect l="l" t="t" r="r" b="b"/>
              <a:pathLst>
                <a:path w="1577" h="846" extrusionOk="0">
                  <a:moveTo>
                    <a:pt x="1150" y="1"/>
                  </a:moveTo>
                  <a:cubicBezTo>
                    <a:pt x="1114" y="1"/>
                    <a:pt x="1075" y="7"/>
                    <a:pt x="1034" y="22"/>
                  </a:cubicBezTo>
                  <a:cubicBezTo>
                    <a:pt x="1022" y="22"/>
                    <a:pt x="772" y="106"/>
                    <a:pt x="319" y="273"/>
                  </a:cubicBezTo>
                  <a:cubicBezTo>
                    <a:pt x="1" y="367"/>
                    <a:pt x="79" y="845"/>
                    <a:pt x="402" y="845"/>
                  </a:cubicBezTo>
                  <a:cubicBezTo>
                    <a:pt x="406" y="845"/>
                    <a:pt x="410" y="845"/>
                    <a:pt x="414" y="845"/>
                  </a:cubicBezTo>
                  <a:cubicBezTo>
                    <a:pt x="450" y="845"/>
                    <a:pt x="486" y="845"/>
                    <a:pt x="522" y="833"/>
                  </a:cubicBezTo>
                  <a:cubicBezTo>
                    <a:pt x="963" y="666"/>
                    <a:pt x="1213" y="595"/>
                    <a:pt x="1213" y="595"/>
                  </a:cubicBezTo>
                  <a:cubicBezTo>
                    <a:pt x="1576" y="499"/>
                    <a:pt x="1461" y="1"/>
                    <a:pt x="1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28"/>
            <p:cNvSpPr/>
            <p:nvPr/>
          </p:nvSpPr>
          <p:spPr>
            <a:xfrm>
              <a:off x="-5993736" y="1685817"/>
              <a:ext cx="1808009" cy="1723989"/>
            </a:xfrm>
            <a:custGeom>
              <a:avLst/>
              <a:gdLst/>
              <a:ahLst/>
              <a:cxnLst/>
              <a:rect l="l" t="t" r="r" b="b"/>
              <a:pathLst>
                <a:path w="33763" h="32194" extrusionOk="0">
                  <a:moveTo>
                    <a:pt x="33337" y="0"/>
                  </a:moveTo>
                  <a:cubicBezTo>
                    <a:pt x="33301" y="0"/>
                    <a:pt x="33261" y="7"/>
                    <a:pt x="33220" y="23"/>
                  </a:cubicBezTo>
                  <a:cubicBezTo>
                    <a:pt x="32755" y="214"/>
                    <a:pt x="32290" y="405"/>
                    <a:pt x="31801" y="608"/>
                  </a:cubicBezTo>
                  <a:cubicBezTo>
                    <a:pt x="31503" y="739"/>
                    <a:pt x="31598" y="1180"/>
                    <a:pt x="31920" y="1180"/>
                  </a:cubicBezTo>
                  <a:lnTo>
                    <a:pt x="31920" y="1192"/>
                  </a:lnTo>
                  <a:cubicBezTo>
                    <a:pt x="31956" y="1192"/>
                    <a:pt x="32004" y="1180"/>
                    <a:pt x="32040" y="1156"/>
                  </a:cubicBezTo>
                  <a:cubicBezTo>
                    <a:pt x="32516" y="953"/>
                    <a:pt x="32993" y="763"/>
                    <a:pt x="33435" y="584"/>
                  </a:cubicBezTo>
                  <a:cubicBezTo>
                    <a:pt x="33763" y="457"/>
                    <a:pt x="33630" y="0"/>
                    <a:pt x="33337" y="0"/>
                  </a:cubicBezTo>
                  <a:close/>
                  <a:moveTo>
                    <a:pt x="30550" y="1196"/>
                  </a:moveTo>
                  <a:cubicBezTo>
                    <a:pt x="30509" y="1196"/>
                    <a:pt x="30464" y="1206"/>
                    <a:pt x="30418" y="1228"/>
                  </a:cubicBezTo>
                  <a:cubicBezTo>
                    <a:pt x="29953" y="1430"/>
                    <a:pt x="29500" y="1657"/>
                    <a:pt x="29035" y="1884"/>
                  </a:cubicBezTo>
                  <a:cubicBezTo>
                    <a:pt x="28749" y="2015"/>
                    <a:pt x="28844" y="2444"/>
                    <a:pt x="29166" y="2444"/>
                  </a:cubicBezTo>
                  <a:lnTo>
                    <a:pt x="29166" y="2456"/>
                  </a:lnTo>
                  <a:cubicBezTo>
                    <a:pt x="29202" y="2456"/>
                    <a:pt x="29249" y="2444"/>
                    <a:pt x="29297" y="2420"/>
                  </a:cubicBezTo>
                  <a:cubicBezTo>
                    <a:pt x="29750" y="2194"/>
                    <a:pt x="30215" y="1979"/>
                    <a:pt x="30656" y="1776"/>
                  </a:cubicBezTo>
                  <a:cubicBezTo>
                    <a:pt x="30978" y="1631"/>
                    <a:pt x="30830" y="1196"/>
                    <a:pt x="30550" y="1196"/>
                  </a:cubicBezTo>
                  <a:close/>
                  <a:moveTo>
                    <a:pt x="27805" y="2527"/>
                  </a:moveTo>
                  <a:cubicBezTo>
                    <a:pt x="27760" y="2527"/>
                    <a:pt x="27713" y="2538"/>
                    <a:pt x="27663" y="2563"/>
                  </a:cubicBezTo>
                  <a:cubicBezTo>
                    <a:pt x="27210" y="2790"/>
                    <a:pt x="26769" y="3028"/>
                    <a:pt x="26316" y="3279"/>
                  </a:cubicBezTo>
                  <a:cubicBezTo>
                    <a:pt x="26046" y="3420"/>
                    <a:pt x="26146" y="3827"/>
                    <a:pt x="26458" y="3827"/>
                  </a:cubicBezTo>
                  <a:cubicBezTo>
                    <a:pt x="26462" y="3827"/>
                    <a:pt x="26467" y="3827"/>
                    <a:pt x="26471" y="3827"/>
                  </a:cubicBezTo>
                  <a:lnTo>
                    <a:pt x="26471" y="3827"/>
                  </a:lnTo>
                  <a:lnTo>
                    <a:pt x="26459" y="3839"/>
                  </a:lnTo>
                  <a:cubicBezTo>
                    <a:pt x="26507" y="3839"/>
                    <a:pt x="26555" y="3815"/>
                    <a:pt x="26590" y="3791"/>
                  </a:cubicBezTo>
                  <a:cubicBezTo>
                    <a:pt x="27043" y="3553"/>
                    <a:pt x="27485" y="3314"/>
                    <a:pt x="27938" y="3088"/>
                  </a:cubicBezTo>
                  <a:cubicBezTo>
                    <a:pt x="28234" y="2934"/>
                    <a:pt x="28075" y="2527"/>
                    <a:pt x="27805" y="2527"/>
                  </a:cubicBezTo>
                  <a:close/>
                  <a:moveTo>
                    <a:pt x="25164" y="3971"/>
                  </a:moveTo>
                  <a:cubicBezTo>
                    <a:pt x="25114" y="3971"/>
                    <a:pt x="25060" y="3985"/>
                    <a:pt x="25004" y="4018"/>
                  </a:cubicBezTo>
                  <a:cubicBezTo>
                    <a:pt x="24563" y="4268"/>
                    <a:pt x="24122" y="4519"/>
                    <a:pt x="23693" y="4781"/>
                  </a:cubicBezTo>
                  <a:cubicBezTo>
                    <a:pt x="23431" y="4936"/>
                    <a:pt x="23538" y="5330"/>
                    <a:pt x="23836" y="5341"/>
                  </a:cubicBezTo>
                  <a:cubicBezTo>
                    <a:pt x="23896" y="5341"/>
                    <a:pt x="23943" y="5330"/>
                    <a:pt x="24003" y="5294"/>
                  </a:cubicBezTo>
                  <a:cubicBezTo>
                    <a:pt x="24432" y="5043"/>
                    <a:pt x="24861" y="4781"/>
                    <a:pt x="25303" y="4531"/>
                  </a:cubicBezTo>
                  <a:cubicBezTo>
                    <a:pt x="25593" y="4360"/>
                    <a:pt x="25429" y="3971"/>
                    <a:pt x="25164" y="3971"/>
                  </a:cubicBezTo>
                  <a:close/>
                  <a:moveTo>
                    <a:pt x="22560" y="5520"/>
                  </a:moveTo>
                  <a:cubicBezTo>
                    <a:pt x="22503" y="5520"/>
                    <a:pt x="22442" y="5538"/>
                    <a:pt x="22381" y="5580"/>
                  </a:cubicBezTo>
                  <a:cubicBezTo>
                    <a:pt x="21964" y="5854"/>
                    <a:pt x="21523" y="6128"/>
                    <a:pt x="21105" y="6415"/>
                  </a:cubicBezTo>
                  <a:cubicBezTo>
                    <a:pt x="20855" y="6570"/>
                    <a:pt x="20974" y="6963"/>
                    <a:pt x="21272" y="6963"/>
                  </a:cubicBezTo>
                  <a:cubicBezTo>
                    <a:pt x="21332" y="6963"/>
                    <a:pt x="21392" y="6939"/>
                    <a:pt x="21439" y="6903"/>
                  </a:cubicBezTo>
                  <a:cubicBezTo>
                    <a:pt x="21857" y="6629"/>
                    <a:pt x="22286" y="6355"/>
                    <a:pt x="22703" y="6081"/>
                  </a:cubicBezTo>
                  <a:cubicBezTo>
                    <a:pt x="23008" y="5914"/>
                    <a:pt x="22827" y="5520"/>
                    <a:pt x="22560" y="5520"/>
                  </a:cubicBezTo>
                  <a:close/>
                  <a:moveTo>
                    <a:pt x="20026" y="7203"/>
                  </a:moveTo>
                  <a:cubicBezTo>
                    <a:pt x="19970" y="7203"/>
                    <a:pt x="19912" y="7220"/>
                    <a:pt x="19853" y="7261"/>
                  </a:cubicBezTo>
                  <a:cubicBezTo>
                    <a:pt x="19436" y="7559"/>
                    <a:pt x="19019" y="7857"/>
                    <a:pt x="18613" y="8155"/>
                  </a:cubicBezTo>
                  <a:cubicBezTo>
                    <a:pt x="18376" y="8321"/>
                    <a:pt x="18492" y="8687"/>
                    <a:pt x="18786" y="8692"/>
                  </a:cubicBezTo>
                  <a:lnTo>
                    <a:pt x="18786" y="8692"/>
                  </a:lnTo>
                  <a:cubicBezTo>
                    <a:pt x="18855" y="8691"/>
                    <a:pt x="18913" y="8667"/>
                    <a:pt x="18959" y="8632"/>
                  </a:cubicBezTo>
                  <a:cubicBezTo>
                    <a:pt x="19364" y="8334"/>
                    <a:pt x="19782" y="8036"/>
                    <a:pt x="20187" y="7750"/>
                  </a:cubicBezTo>
                  <a:cubicBezTo>
                    <a:pt x="20461" y="7564"/>
                    <a:pt x="20278" y="7203"/>
                    <a:pt x="20026" y="7203"/>
                  </a:cubicBezTo>
                  <a:close/>
                  <a:moveTo>
                    <a:pt x="18786" y="8692"/>
                  </a:moveTo>
                  <a:cubicBezTo>
                    <a:pt x="18784" y="8692"/>
                    <a:pt x="18782" y="8692"/>
                    <a:pt x="18780" y="8692"/>
                  </a:cubicBezTo>
                  <a:lnTo>
                    <a:pt x="18792" y="8692"/>
                  </a:lnTo>
                  <a:cubicBezTo>
                    <a:pt x="18790" y="8692"/>
                    <a:pt x="18788" y="8692"/>
                    <a:pt x="18786" y="8692"/>
                  </a:cubicBezTo>
                  <a:close/>
                  <a:moveTo>
                    <a:pt x="17581" y="9003"/>
                  </a:moveTo>
                  <a:cubicBezTo>
                    <a:pt x="17522" y="9003"/>
                    <a:pt x="17459" y="9024"/>
                    <a:pt x="17397" y="9074"/>
                  </a:cubicBezTo>
                  <a:cubicBezTo>
                    <a:pt x="16992" y="9372"/>
                    <a:pt x="16586" y="9694"/>
                    <a:pt x="16205" y="10016"/>
                  </a:cubicBezTo>
                  <a:cubicBezTo>
                    <a:pt x="15978" y="10183"/>
                    <a:pt x="16109" y="10540"/>
                    <a:pt x="16384" y="10540"/>
                  </a:cubicBezTo>
                  <a:lnTo>
                    <a:pt x="16384" y="10552"/>
                  </a:lnTo>
                  <a:cubicBezTo>
                    <a:pt x="16455" y="10540"/>
                    <a:pt x="16515" y="10516"/>
                    <a:pt x="16574" y="10481"/>
                  </a:cubicBezTo>
                  <a:cubicBezTo>
                    <a:pt x="16956" y="10159"/>
                    <a:pt x="17361" y="9849"/>
                    <a:pt x="17755" y="9539"/>
                  </a:cubicBezTo>
                  <a:cubicBezTo>
                    <a:pt x="18003" y="9347"/>
                    <a:pt x="17823" y="9003"/>
                    <a:pt x="17581" y="9003"/>
                  </a:cubicBezTo>
                  <a:close/>
                  <a:moveTo>
                    <a:pt x="15170" y="10914"/>
                  </a:moveTo>
                  <a:cubicBezTo>
                    <a:pt x="15118" y="10914"/>
                    <a:pt x="15067" y="10934"/>
                    <a:pt x="15024" y="10981"/>
                  </a:cubicBezTo>
                  <a:cubicBezTo>
                    <a:pt x="14643" y="11315"/>
                    <a:pt x="14261" y="11649"/>
                    <a:pt x="13880" y="11983"/>
                  </a:cubicBezTo>
                  <a:cubicBezTo>
                    <a:pt x="13678" y="12173"/>
                    <a:pt x="13806" y="12503"/>
                    <a:pt x="14077" y="12508"/>
                  </a:cubicBezTo>
                  <a:lnTo>
                    <a:pt x="14077" y="12508"/>
                  </a:lnTo>
                  <a:cubicBezTo>
                    <a:pt x="14157" y="12506"/>
                    <a:pt x="14227" y="12482"/>
                    <a:pt x="14285" y="12424"/>
                  </a:cubicBezTo>
                  <a:cubicBezTo>
                    <a:pt x="14655" y="12090"/>
                    <a:pt x="15036" y="11756"/>
                    <a:pt x="15418" y="11435"/>
                  </a:cubicBezTo>
                  <a:cubicBezTo>
                    <a:pt x="15640" y="11280"/>
                    <a:pt x="15392" y="10914"/>
                    <a:pt x="15170" y="10914"/>
                  </a:cubicBezTo>
                  <a:close/>
                  <a:moveTo>
                    <a:pt x="14077" y="12508"/>
                  </a:moveTo>
                  <a:cubicBezTo>
                    <a:pt x="14075" y="12508"/>
                    <a:pt x="14072" y="12508"/>
                    <a:pt x="14070" y="12508"/>
                  </a:cubicBezTo>
                  <a:lnTo>
                    <a:pt x="14082" y="12508"/>
                  </a:lnTo>
                  <a:cubicBezTo>
                    <a:pt x="14080" y="12508"/>
                    <a:pt x="14079" y="12508"/>
                    <a:pt x="14077" y="12508"/>
                  </a:cubicBezTo>
                  <a:close/>
                  <a:moveTo>
                    <a:pt x="12959" y="12934"/>
                  </a:moveTo>
                  <a:cubicBezTo>
                    <a:pt x="12892" y="12934"/>
                    <a:pt x="12822" y="12959"/>
                    <a:pt x="12759" y="13020"/>
                  </a:cubicBezTo>
                  <a:cubicBezTo>
                    <a:pt x="12389" y="13378"/>
                    <a:pt x="12019" y="13724"/>
                    <a:pt x="11662" y="14082"/>
                  </a:cubicBezTo>
                  <a:cubicBezTo>
                    <a:pt x="11554" y="14201"/>
                    <a:pt x="11554" y="14392"/>
                    <a:pt x="11662" y="14511"/>
                  </a:cubicBezTo>
                  <a:cubicBezTo>
                    <a:pt x="11721" y="14559"/>
                    <a:pt x="11793" y="14594"/>
                    <a:pt x="11876" y="14594"/>
                  </a:cubicBezTo>
                  <a:cubicBezTo>
                    <a:pt x="11960" y="14594"/>
                    <a:pt x="12031" y="14559"/>
                    <a:pt x="12091" y="14499"/>
                  </a:cubicBezTo>
                  <a:cubicBezTo>
                    <a:pt x="12437" y="14153"/>
                    <a:pt x="12806" y="13807"/>
                    <a:pt x="13164" y="13462"/>
                  </a:cubicBezTo>
                  <a:cubicBezTo>
                    <a:pt x="13396" y="13248"/>
                    <a:pt x="13195" y="12934"/>
                    <a:pt x="12959" y="12934"/>
                  </a:cubicBezTo>
                  <a:close/>
                  <a:moveTo>
                    <a:pt x="10816" y="15076"/>
                  </a:moveTo>
                  <a:cubicBezTo>
                    <a:pt x="10743" y="15076"/>
                    <a:pt x="10667" y="15106"/>
                    <a:pt x="10600" y="15179"/>
                  </a:cubicBezTo>
                  <a:cubicBezTo>
                    <a:pt x="10255" y="15548"/>
                    <a:pt x="9909" y="15918"/>
                    <a:pt x="9575" y="16288"/>
                  </a:cubicBezTo>
                  <a:cubicBezTo>
                    <a:pt x="9396" y="16478"/>
                    <a:pt x="9527" y="16788"/>
                    <a:pt x="9790" y="16788"/>
                  </a:cubicBezTo>
                  <a:cubicBezTo>
                    <a:pt x="9873" y="16788"/>
                    <a:pt x="9957" y="16753"/>
                    <a:pt x="10016" y="16693"/>
                  </a:cubicBezTo>
                  <a:cubicBezTo>
                    <a:pt x="10350" y="16323"/>
                    <a:pt x="10696" y="15954"/>
                    <a:pt x="11042" y="15584"/>
                  </a:cubicBezTo>
                  <a:cubicBezTo>
                    <a:pt x="11240" y="15368"/>
                    <a:pt x="11043" y="15076"/>
                    <a:pt x="10816" y="15076"/>
                  </a:cubicBezTo>
                  <a:close/>
                  <a:moveTo>
                    <a:pt x="8792" y="17331"/>
                  </a:moveTo>
                  <a:cubicBezTo>
                    <a:pt x="8716" y="17331"/>
                    <a:pt x="8638" y="17364"/>
                    <a:pt x="8573" y="17444"/>
                  </a:cubicBezTo>
                  <a:cubicBezTo>
                    <a:pt x="8240" y="17826"/>
                    <a:pt x="7918" y="18219"/>
                    <a:pt x="7596" y="18613"/>
                  </a:cubicBezTo>
                  <a:cubicBezTo>
                    <a:pt x="7500" y="18744"/>
                    <a:pt x="7512" y="18935"/>
                    <a:pt x="7643" y="19030"/>
                  </a:cubicBezTo>
                  <a:cubicBezTo>
                    <a:pt x="7703" y="19078"/>
                    <a:pt x="7763" y="19102"/>
                    <a:pt x="7834" y="19102"/>
                  </a:cubicBezTo>
                  <a:cubicBezTo>
                    <a:pt x="7918" y="19102"/>
                    <a:pt x="8013" y="19066"/>
                    <a:pt x="8061" y="18994"/>
                  </a:cubicBezTo>
                  <a:cubicBezTo>
                    <a:pt x="8383" y="18601"/>
                    <a:pt x="8705" y="18207"/>
                    <a:pt x="9027" y="17826"/>
                  </a:cubicBezTo>
                  <a:cubicBezTo>
                    <a:pt x="9212" y="17605"/>
                    <a:pt x="9011" y="17331"/>
                    <a:pt x="8792" y="17331"/>
                  </a:cubicBezTo>
                  <a:close/>
                  <a:moveTo>
                    <a:pt x="6902" y="19680"/>
                  </a:moveTo>
                  <a:cubicBezTo>
                    <a:pt x="6816" y="19680"/>
                    <a:pt x="6729" y="19720"/>
                    <a:pt x="6666" y="19817"/>
                  </a:cubicBezTo>
                  <a:cubicBezTo>
                    <a:pt x="6368" y="20222"/>
                    <a:pt x="6069" y="20640"/>
                    <a:pt x="5771" y="21057"/>
                  </a:cubicBezTo>
                  <a:cubicBezTo>
                    <a:pt x="5676" y="21188"/>
                    <a:pt x="5712" y="21367"/>
                    <a:pt x="5843" y="21462"/>
                  </a:cubicBezTo>
                  <a:cubicBezTo>
                    <a:pt x="5891" y="21498"/>
                    <a:pt x="5950" y="21522"/>
                    <a:pt x="6010" y="21522"/>
                  </a:cubicBezTo>
                  <a:cubicBezTo>
                    <a:pt x="6105" y="21522"/>
                    <a:pt x="6201" y="21474"/>
                    <a:pt x="6260" y="21391"/>
                  </a:cubicBezTo>
                  <a:cubicBezTo>
                    <a:pt x="6546" y="20986"/>
                    <a:pt x="6844" y="20580"/>
                    <a:pt x="7143" y="20175"/>
                  </a:cubicBezTo>
                  <a:cubicBezTo>
                    <a:pt x="7340" y="19943"/>
                    <a:pt x="7123" y="19680"/>
                    <a:pt x="6902" y="19680"/>
                  </a:cubicBezTo>
                  <a:close/>
                  <a:moveTo>
                    <a:pt x="5147" y="22176"/>
                  </a:moveTo>
                  <a:cubicBezTo>
                    <a:pt x="5061" y="22176"/>
                    <a:pt x="4975" y="22215"/>
                    <a:pt x="4913" y="22309"/>
                  </a:cubicBezTo>
                  <a:cubicBezTo>
                    <a:pt x="4627" y="22738"/>
                    <a:pt x="4352" y="23168"/>
                    <a:pt x="4090" y="23597"/>
                  </a:cubicBezTo>
                  <a:cubicBezTo>
                    <a:pt x="3971" y="23788"/>
                    <a:pt x="4114" y="24050"/>
                    <a:pt x="4340" y="24050"/>
                  </a:cubicBezTo>
                  <a:cubicBezTo>
                    <a:pt x="4448" y="24050"/>
                    <a:pt x="4543" y="24002"/>
                    <a:pt x="4603" y="23907"/>
                  </a:cubicBezTo>
                  <a:cubicBezTo>
                    <a:pt x="4853" y="23490"/>
                    <a:pt x="5127" y="23060"/>
                    <a:pt x="5414" y="22643"/>
                  </a:cubicBezTo>
                  <a:cubicBezTo>
                    <a:pt x="5557" y="22407"/>
                    <a:pt x="5354" y="22176"/>
                    <a:pt x="5147" y="22176"/>
                  </a:cubicBezTo>
                  <a:close/>
                  <a:moveTo>
                    <a:pt x="3561" y="24755"/>
                  </a:moveTo>
                  <a:cubicBezTo>
                    <a:pt x="3468" y="24755"/>
                    <a:pt x="3375" y="24800"/>
                    <a:pt x="3315" y="24908"/>
                  </a:cubicBezTo>
                  <a:cubicBezTo>
                    <a:pt x="3065" y="25338"/>
                    <a:pt x="2814" y="25791"/>
                    <a:pt x="2576" y="26232"/>
                  </a:cubicBezTo>
                  <a:cubicBezTo>
                    <a:pt x="2492" y="26387"/>
                    <a:pt x="2552" y="26566"/>
                    <a:pt x="2695" y="26637"/>
                  </a:cubicBezTo>
                  <a:cubicBezTo>
                    <a:pt x="2743" y="26661"/>
                    <a:pt x="2790" y="26673"/>
                    <a:pt x="2838" y="26673"/>
                  </a:cubicBezTo>
                  <a:cubicBezTo>
                    <a:pt x="2945" y="26673"/>
                    <a:pt x="3041" y="26614"/>
                    <a:pt x="3100" y="26518"/>
                  </a:cubicBezTo>
                  <a:cubicBezTo>
                    <a:pt x="3339" y="26077"/>
                    <a:pt x="3577" y="25636"/>
                    <a:pt x="3828" y="25207"/>
                  </a:cubicBezTo>
                  <a:cubicBezTo>
                    <a:pt x="3967" y="24969"/>
                    <a:pt x="3764" y="24755"/>
                    <a:pt x="3561" y="24755"/>
                  </a:cubicBezTo>
                  <a:close/>
                  <a:moveTo>
                    <a:pt x="2133" y="27421"/>
                  </a:moveTo>
                  <a:cubicBezTo>
                    <a:pt x="2033" y="27421"/>
                    <a:pt x="1932" y="27471"/>
                    <a:pt x="1872" y="27591"/>
                  </a:cubicBezTo>
                  <a:cubicBezTo>
                    <a:pt x="1646" y="28044"/>
                    <a:pt x="1431" y="28510"/>
                    <a:pt x="1228" y="28975"/>
                  </a:cubicBezTo>
                  <a:cubicBezTo>
                    <a:pt x="1157" y="29118"/>
                    <a:pt x="1228" y="29296"/>
                    <a:pt x="1371" y="29368"/>
                  </a:cubicBezTo>
                  <a:cubicBezTo>
                    <a:pt x="1407" y="29380"/>
                    <a:pt x="1455" y="29392"/>
                    <a:pt x="1491" y="29392"/>
                  </a:cubicBezTo>
                  <a:cubicBezTo>
                    <a:pt x="1610" y="29392"/>
                    <a:pt x="1717" y="29320"/>
                    <a:pt x="1765" y="29213"/>
                  </a:cubicBezTo>
                  <a:cubicBezTo>
                    <a:pt x="1968" y="28760"/>
                    <a:pt x="2194" y="28307"/>
                    <a:pt x="2409" y="27854"/>
                  </a:cubicBezTo>
                  <a:cubicBezTo>
                    <a:pt x="2527" y="27616"/>
                    <a:pt x="2331" y="27421"/>
                    <a:pt x="2133" y="27421"/>
                  </a:cubicBezTo>
                  <a:close/>
                  <a:moveTo>
                    <a:pt x="883" y="30181"/>
                  </a:moveTo>
                  <a:cubicBezTo>
                    <a:pt x="777" y="30181"/>
                    <a:pt x="672" y="30237"/>
                    <a:pt x="620" y="30370"/>
                  </a:cubicBezTo>
                  <a:cubicBezTo>
                    <a:pt x="429" y="30835"/>
                    <a:pt x="239" y="31312"/>
                    <a:pt x="60" y="31789"/>
                  </a:cubicBezTo>
                  <a:cubicBezTo>
                    <a:pt x="0" y="31944"/>
                    <a:pt x="72" y="32111"/>
                    <a:pt x="227" y="32170"/>
                  </a:cubicBezTo>
                  <a:cubicBezTo>
                    <a:pt x="263" y="32182"/>
                    <a:pt x="298" y="32194"/>
                    <a:pt x="334" y="32194"/>
                  </a:cubicBezTo>
                  <a:cubicBezTo>
                    <a:pt x="465" y="32194"/>
                    <a:pt x="573" y="32111"/>
                    <a:pt x="620" y="32003"/>
                  </a:cubicBezTo>
                  <a:cubicBezTo>
                    <a:pt x="787" y="31526"/>
                    <a:pt x="978" y="31061"/>
                    <a:pt x="1169" y="30596"/>
                  </a:cubicBezTo>
                  <a:cubicBezTo>
                    <a:pt x="1268" y="30359"/>
                    <a:pt x="1073" y="30181"/>
                    <a:pt x="883" y="301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0" name="Google Shape;1060;p28"/>
          <p:cNvSpPr/>
          <p:nvPr/>
        </p:nvSpPr>
        <p:spPr>
          <a:xfrm rot="-281717">
            <a:off x="4592355" y="150577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Google Shape;1061;p28"/>
          <p:cNvSpPr txBox="1">
            <a:spLocks noGrp="1"/>
          </p:cNvSpPr>
          <p:nvPr>
            <p:ph type="subTitle" idx="1"/>
          </p:nvPr>
        </p:nvSpPr>
        <p:spPr>
          <a:xfrm>
            <a:off x="1751550" y="1964850"/>
            <a:ext cx="1446900" cy="12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6700">
                <a:latin typeface="Staatliches"/>
                <a:ea typeface="Staatliches"/>
                <a:cs typeface="Staatliches"/>
                <a:sym typeface="Staatliches"/>
              </a:rPr>
              <a:t>Q&amp;A</a:t>
            </a:r>
            <a:endParaRPr sz="6300"/>
          </a:p>
        </p:txBody>
      </p:sp>
      <p:sp>
        <p:nvSpPr>
          <p:cNvPr id="1062" name="Google Shape;1062;p28"/>
          <p:cNvSpPr/>
          <p:nvPr/>
        </p:nvSpPr>
        <p:spPr>
          <a:xfrm>
            <a:off x="713100" y="3388150"/>
            <a:ext cx="3656100" cy="774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60BC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1063" name="Google Shape;1063;p28"/>
          <p:cNvSpPr/>
          <p:nvPr/>
        </p:nvSpPr>
        <p:spPr>
          <a:xfrm>
            <a:off x="3997100" y="3333750"/>
            <a:ext cx="559800" cy="561300"/>
          </a:xfrm>
          <a:prstGeom prst="rect">
            <a:avLst/>
          </a:prstGeom>
          <a:solidFill>
            <a:srgbClr val="98CAD7"/>
          </a:solidFill>
          <a:ln w="9525" cap="flat" cmpd="sng">
            <a:solidFill>
              <a:srgbClr val="99CA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jari"/>
              <a:ea typeface="Manjari"/>
              <a:cs typeface="Manjari"/>
              <a:sym typeface="Manjari"/>
            </a:endParaRPr>
          </a:p>
        </p:txBody>
      </p:sp>
      <p:pic>
        <p:nvPicPr>
          <p:cNvPr id="1064" name="Google Shape;10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175" y="3291738"/>
            <a:ext cx="3048000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5" name="Google Shape;10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175" y="3702927"/>
            <a:ext cx="3048000" cy="48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6" name="Google Shape;10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6913" y="3291738"/>
            <a:ext cx="114300" cy="33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7" name="Google Shape;106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6913" y="3748938"/>
            <a:ext cx="114300" cy="33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8" name="Google Shape;106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6948" y="3212823"/>
            <a:ext cx="324225" cy="94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9" name="Google Shape;106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4900" y="3291747"/>
            <a:ext cx="324225" cy="8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9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"/>
          <p:cNvSpPr/>
          <p:nvPr/>
        </p:nvSpPr>
        <p:spPr>
          <a:xfrm rot="281752" flipH="1">
            <a:off x="5973713" y="232235"/>
            <a:ext cx="3773452" cy="1141587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08" name="Google Shape;508;p4"/>
          <p:cNvSpPr txBox="1">
            <a:spLocks noGrp="1"/>
          </p:cNvSpPr>
          <p:nvPr>
            <p:ph type="title" idx="2"/>
          </p:nvPr>
        </p:nvSpPr>
        <p:spPr>
          <a:xfrm>
            <a:off x="3367950" y="1074800"/>
            <a:ext cx="14361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01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09" name="Google Shape;509;p4"/>
          <p:cNvSpPr txBox="1">
            <a:spLocks noGrp="1"/>
          </p:cNvSpPr>
          <p:nvPr>
            <p:ph type="title"/>
          </p:nvPr>
        </p:nvSpPr>
        <p:spPr>
          <a:xfrm>
            <a:off x="2988050" y="2533950"/>
            <a:ext cx="57582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기획 배경 및 목표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510" name="Google Shape;510;p4"/>
          <p:cNvGrpSpPr/>
          <p:nvPr/>
        </p:nvGrpSpPr>
        <p:grpSpPr>
          <a:xfrm rot="-2151482">
            <a:off x="-6824102" y="152578"/>
            <a:ext cx="10702741" cy="10702703"/>
            <a:chOff x="-7452599" y="-3390657"/>
            <a:chExt cx="10702356" cy="10702318"/>
          </a:xfrm>
        </p:grpSpPr>
        <p:sp>
          <p:nvSpPr>
            <p:cNvPr id="511" name="Google Shape;511;p4"/>
            <p:cNvSpPr/>
            <p:nvPr/>
          </p:nvSpPr>
          <p:spPr>
            <a:xfrm rot="6299883">
              <a:off x="-6470704" y="-2408808"/>
              <a:ext cx="8738566" cy="8738620"/>
            </a:xfrm>
            <a:custGeom>
              <a:avLst/>
              <a:gdLst/>
              <a:ahLst/>
              <a:cxnLst/>
              <a:rect l="l" t="t" r="r" b="b"/>
              <a:pathLst>
                <a:path w="161819" h="161820" extrusionOk="0">
                  <a:moveTo>
                    <a:pt x="161819" y="80916"/>
                  </a:moveTo>
                  <a:cubicBezTo>
                    <a:pt x="161819" y="102379"/>
                    <a:pt x="153293" y="122947"/>
                    <a:pt x="138126" y="138127"/>
                  </a:cubicBezTo>
                  <a:cubicBezTo>
                    <a:pt x="122947" y="153306"/>
                    <a:pt x="102366" y="161819"/>
                    <a:pt x="80915" y="161819"/>
                  </a:cubicBezTo>
                  <a:cubicBezTo>
                    <a:pt x="59452" y="161819"/>
                    <a:pt x="38872" y="153306"/>
                    <a:pt x="23705" y="138127"/>
                  </a:cubicBezTo>
                  <a:cubicBezTo>
                    <a:pt x="8526" y="122947"/>
                    <a:pt x="0" y="102379"/>
                    <a:pt x="0" y="80916"/>
                  </a:cubicBezTo>
                  <a:cubicBezTo>
                    <a:pt x="0" y="59453"/>
                    <a:pt x="8526" y="38872"/>
                    <a:pt x="23705" y="23705"/>
                  </a:cubicBezTo>
                  <a:cubicBezTo>
                    <a:pt x="38872" y="8526"/>
                    <a:pt x="59452" y="1"/>
                    <a:pt x="80915" y="1"/>
                  </a:cubicBezTo>
                  <a:cubicBezTo>
                    <a:pt x="102366" y="1"/>
                    <a:pt x="122947" y="8526"/>
                    <a:pt x="138126" y="23705"/>
                  </a:cubicBezTo>
                  <a:cubicBezTo>
                    <a:pt x="153293" y="38872"/>
                    <a:pt x="161819" y="59453"/>
                    <a:pt x="161819" y="809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1960"/>
                  </a:srgbClr>
                </a:gs>
                <a:gs pos="94000">
                  <a:srgbClr val="FFFFFF">
                    <a:alpha val="21960"/>
                  </a:srgbClr>
                </a:gs>
                <a:gs pos="100000">
                  <a:srgbClr val="FFFFFF">
                    <a:alpha val="2196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12" name="Google Shape;512;p4"/>
            <p:cNvSpPr/>
            <p:nvPr/>
          </p:nvSpPr>
          <p:spPr>
            <a:xfrm rot="6299959">
              <a:off x="-6271743" y="-2155501"/>
              <a:ext cx="8289227" cy="8289279"/>
            </a:xfrm>
            <a:custGeom>
              <a:avLst/>
              <a:gdLst/>
              <a:ahLst/>
              <a:cxnLst/>
              <a:rect l="l" t="t" r="r" b="b"/>
              <a:pathLst>
                <a:path w="161819" h="161820" extrusionOk="0">
                  <a:moveTo>
                    <a:pt x="161819" y="80916"/>
                  </a:moveTo>
                  <a:cubicBezTo>
                    <a:pt x="161819" y="102379"/>
                    <a:pt x="153293" y="122947"/>
                    <a:pt x="138126" y="138127"/>
                  </a:cubicBezTo>
                  <a:cubicBezTo>
                    <a:pt x="122947" y="153306"/>
                    <a:pt x="102366" y="161819"/>
                    <a:pt x="80915" y="161819"/>
                  </a:cubicBezTo>
                  <a:cubicBezTo>
                    <a:pt x="59452" y="161819"/>
                    <a:pt x="38872" y="153306"/>
                    <a:pt x="23705" y="138127"/>
                  </a:cubicBezTo>
                  <a:cubicBezTo>
                    <a:pt x="8526" y="122947"/>
                    <a:pt x="0" y="102379"/>
                    <a:pt x="0" y="80916"/>
                  </a:cubicBezTo>
                  <a:cubicBezTo>
                    <a:pt x="0" y="59453"/>
                    <a:pt x="8526" y="38872"/>
                    <a:pt x="23705" y="23705"/>
                  </a:cubicBezTo>
                  <a:cubicBezTo>
                    <a:pt x="38872" y="8526"/>
                    <a:pt x="59452" y="1"/>
                    <a:pt x="80915" y="1"/>
                  </a:cubicBezTo>
                  <a:cubicBezTo>
                    <a:pt x="102366" y="1"/>
                    <a:pt x="122947" y="8526"/>
                    <a:pt x="138126" y="23705"/>
                  </a:cubicBezTo>
                  <a:cubicBezTo>
                    <a:pt x="153293" y="38872"/>
                    <a:pt x="161819" y="59453"/>
                    <a:pt x="161819" y="809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1960"/>
                  </a:srgbClr>
                </a:gs>
                <a:gs pos="94000">
                  <a:srgbClr val="FFFFFF">
                    <a:alpha val="21960"/>
                  </a:srgbClr>
                </a:gs>
                <a:gs pos="100000">
                  <a:srgbClr val="FFFFFF">
                    <a:alpha val="2196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grpSp>
          <p:nvGrpSpPr>
            <p:cNvPr id="513" name="Google Shape;513;p4"/>
            <p:cNvGrpSpPr/>
            <p:nvPr/>
          </p:nvGrpSpPr>
          <p:grpSpPr>
            <a:xfrm rot="6300058">
              <a:off x="-5881520" y="-1819525"/>
              <a:ext cx="7560295" cy="7560295"/>
              <a:chOff x="-8385654" y="2991527"/>
              <a:chExt cx="7497589" cy="7497589"/>
            </a:xfrm>
          </p:grpSpPr>
          <p:sp>
            <p:nvSpPr>
              <p:cNvPr id="514" name="Google Shape;514;p4"/>
              <p:cNvSpPr/>
              <p:nvPr/>
            </p:nvSpPr>
            <p:spPr>
              <a:xfrm>
                <a:off x="-8385654" y="2991527"/>
                <a:ext cx="7497589" cy="7497589"/>
              </a:xfrm>
              <a:custGeom>
                <a:avLst/>
                <a:gdLst/>
                <a:ahLst/>
                <a:cxnLst/>
                <a:rect l="l" t="t" r="r" b="b"/>
                <a:pathLst>
                  <a:path w="140011" h="140011" extrusionOk="0">
                    <a:moveTo>
                      <a:pt x="70005" y="1"/>
                    </a:moveTo>
                    <a:cubicBezTo>
                      <a:pt x="51440" y="1"/>
                      <a:pt x="33626" y="7370"/>
                      <a:pt x="20498" y="20498"/>
                    </a:cubicBezTo>
                    <a:cubicBezTo>
                      <a:pt x="7369" y="33626"/>
                      <a:pt x="0" y="51440"/>
                      <a:pt x="0" y="70006"/>
                    </a:cubicBezTo>
                    <a:cubicBezTo>
                      <a:pt x="0" y="88571"/>
                      <a:pt x="7369" y="106374"/>
                      <a:pt x="20498" y="119502"/>
                    </a:cubicBezTo>
                    <a:cubicBezTo>
                      <a:pt x="33626" y="132630"/>
                      <a:pt x="51440" y="140011"/>
                      <a:pt x="70005" y="140011"/>
                    </a:cubicBezTo>
                    <a:cubicBezTo>
                      <a:pt x="88571" y="140011"/>
                      <a:pt x="106373" y="132630"/>
                      <a:pt x="119501" y="119502"/>
                    </a:cubicBezTo>
                    <a:cubicBezTo>
                      <a:pt x="132629" y="106374"/>
                      <a:pt x="140010" y="88571"/>
                      <a:pt x="140010" y="70006"/>
                    </a:cubicBezTo>
                    <a:cubicBezTo>
                      <a:pt x="140010" y="51440"/>
                      <a:pt x="132629" y="33626"/>
                      <a:pt x="119501" y="20498"/>
                    </a:cubicBezTo>
                    <a:cubicBezTo>
                      <a:pt x="106373" y="7370"/>
                      <a:pt x="88571" y="1"/>
                      <a:pt x="70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15" name="Google Shape;515;p4"/>
              <p:cNvSpPr/>
              <p:nvPr/>
            </p:nvSpPr>
            <p:spPr>
              <a:xfrm>
                <a:off x="-6237014" y="3099342"/>
                <a:ext cx="1583581" cy="1248036"/>
              </a:xfrm>
              <a:custGeom>
                <a:avLst/>
                <a:gdLst/>
                <a:ahLst/>
                <a:cxnLst/>
                <a:rect l="l" t="t" r="r" b="b"/>
                <a:pathLst>
                  <a:path w="29572" h="23306" extrusionOk="0">
                    <a:moveTo>
                      <a:pt x="16472" y="1"/>
                    </a:moveTo>
                    <a:cubicBezTo>
                      <a:pt x="16328" y="1"/>
                      <a:pt x="16185" y="9"/>
                      <a:pt x="16050" y="22"/>
                    </a:cubicBezTo>
                    <a:cubicBezTo>
                      <a:pt x="9682" y="642"/>
                      <a:pt x="3196" y="2908"/>
                      <a:pt x="441" y="9108"/>
                    </a:cubicBezTo>
                    <a:cubicBezTo>
                      <a:pt x="203" y="9621"/>
                      <a:pt x="0" y="10193"/>
                      <a:pt x="119" y="10754"/>
                    </a:cubicBezTo>
                    <a:cubicBezTo>
                      <a:pt x="225" y="11249"/>
                      <a:pt x="664" y="11697"/>
                      <a:pt x="1151" y="11697"/>
                    </a:cubicBezTo>
                    <a:cubicBezTo>
                      <a:pt x="1216" y="11697"/>
                      <a:pt x="1282" y="11689"/>
                      <a:pt x="1348" y="11672"/>
                    </a:cubicBezTo>
                    <a:lnTo>
                      <a:pt x="1348" y="11672"/>
                    </a:lnTo>
                    <a:cubicBezTo>
                      <a:pt x="656" y="13079"/>
                      <a:pt x="728" y="14748"/>
                      <a:pt x="1538" y="16084"/>
                    </a:cubicBezTo>
                    <a:cubicBezTo>
                      <a:pt x="1336" y="14486"/>
                      <a:pt x="1288" y="12519"/>
                      <a:pt x="2647" y="11636"/>
                    </a:cubicBezTo>
                    <a:lnTo>
                      <a:pt x="2647" y="11636"/>
                    </a:lnTo>
                    <a:cubicBezTo>
                      <a:pt x="1121" y="14903"/>
                      <a:pt x="1884" y="19077"/>
                      <a:pt x="4460" y="21593"/>
                    </a:cubicBezTo>
                    <a:cubicBezTo>
                      <a:pt x="5456" y="22559"/>
                      <a:pt x="6802" y="23305"/>
                      <a:pt x="8162" y="23305"/>
                    </a:cubicBezTo>
                    <a:cubicBezTo>
                      <a:pt x="8447" y="23305"/>
                      <a:pt x="8732" y="23273"/>
                      <a:pt x="9015" y="23202"/>
                    </a:cubicBezTo>
                    <a:cubicBezTo>
                      <a:pt x="9611" y="23059"/>
                      <a:pt x="10207" y="22702"/>
                      <a:pt x="10410" y="22117"/>
                    </a:cubicBezTo>
                    <a:cubicBezTo>
                      <a:pt x="10517" y="21760"/>
                      <a:pt x="10517" y="21378"/>
                      <a:pt x="10410" y="21032"/>
                    </a:cubicBezTo>
                    <a:cubicBezTo>
                      <a:pt x="10135" y="19840"/>
                      <a:pt x="9384" y="18838"/>
                      <a:pt x="8872" y="17729"/>
                    </a:cubicBezTo>
                    <a:cubicBezTo>
                      <a:pt x="8371" y="16632"/>
                      <a:pt x="8144" y="15225"/>
                      <a:pt x="8895" y="14271"/>
                    </a:cubicBezTo>
                    <a:cubicBezTo>
                      <a:pt x="9331" y="13706"/>
                      <a:pt x="10041" y="13429"/>
                      <a:pt x="10762" y="13429"/>
                    </a:cubicBezTo>
                    <a:cubicBezTo>
                      <a:pt x="11165" y="13429"/>
                      <a:pt x="11572" y="13516"/>
                      <a:pt x="11936" y="13687"/>
                    </a:cubicBezTo>
                    <a:cubicBezTo>
                      <a:pt x="12938" y="14164"/>
                      <a:pt x="13605" y="15178"/>
                      <a:pt x="13891" y="16251"/>
                    </a:cubicBezTo>
                    <a:cubicBezTo>
                      <a:pt x="13986" y="16394"/>
                      <a:pt x="14117" y="16454"/>
                      <a:pt x="14260" y="16454"/>
                    </a:cubicBezTo>
                    <a:cubicBezTo>
                      <a:pt x="14640" y="16454"/>
                      <a:pt x="15100" y="16022"/>
                      <a:pt x="15143" y="15571"/>
                    </a:cubicBezTo>
                    <a:cubicBezTo>
                      <a:pt x="15215" y="14951"/>
                      <a:pt x="14965" y="14283"/>
                      <a:pt x="15239" y="13723"/>
                    </a:cubicBezTo>
                    <a:cubicBezTo>
                      <a:pt x="15811" y="12590"/>
                      <a:pt x="17731" y="13234"/>
                      <a:pt x="18661" y="12364"/>
                    </a:cubicBezTo>
                    <a:cubicBezTo>
                      <a:pt x="18995" y="12054"/>
                      <a:pt x="19150" y="11600"/>
                      <a:pt x="19400" y="11219"/>
                    </a:cubicBezTo>
                    <a:cubicBezTo>
                      <a:pt x="19794" y="10670"/>
                      <a:pt x="20426" y="10325"/>
                      <a:pt x="21022" y="10015"/>
                    </a:cubicBezTo>
                    <a:lnTo>
                      <a:pt x="23013" y="8965"/>
                    </a:lnTo>
                    <a:cubicBezTo>
                      <a:pt x="23739" y="8579"/>
                      <a:pt x="24594" y="8203"/>
                      <a:pt x="25381" y="8203"/>
                    </a:cubicBezTo>
                    <a:cubicBezTo>
                      <a:pt x="25783" y="8203"/>
                      <a:pt x="26168" y="8302"/>
                      <a:pt x="26507" y="8548"/>
                    </a:cubicBezTo>
                    <a:cubicBezTo>
                      <a:pt x="26531" y="7928"/>
                      <a:pt x="26185" y="7356"/>
                      <a:pt x="25613" y="7093"/>
                    </a:cubicBezTo>
                    <a:lnTo>
                      <a:pt x="28605" y="6318"/>
                    </a:lnTo>
                    <a:cubicBezTo>
                      <a:pt x="28844" y="6282"/>
                      <a:pt x="29059" y="6175"/>
                      <a:pt x="29237" y="6020"/>
                    </a:cubicBezTo>
                    <a:cubicBezTo>
                      <a:pt x="29571" y="5662"/>
                      <a:pt x="29321" y="5030"/>
                      <a:pt x="28880" y="4792"/>
                    </a:cubicBezTo>
                    <a:cubicBezTo>
                      <a:pt x="28646" y="4669"/>
                      <a:pt x="28385" y="4630"/>
                      <a:pt x="28116" y="4630"/>
                    </a:cubicBezTo>
                    <a:cubicBezTo>
                      <a:pt x="27891" y="4630"/>
                      <a:pt x="27660" y="4657"/>
                      <a:pt x="27437" y="4685"/>
                    </a:cubicBezTo>
                    <a:lnTo>
                      <a:pt x="24361" y="5066"/>
                    </a:lnTo>
                    <a:cubicBezTo>
                      <a:pt x="24178" y="5091"/>
                      <a:pt x="23984" y="5111"/>
                      <a:pt x="23793" y="5111"/>
                    </a:cubicBezTo>
                    <a:cubicBezTo>
                      <a:pt x="23425" y="5111"/>
                      <a:pt x="23070" y="5035"/>
                      <a:pt x="22834" y="4768"/>
                    </a:cubicBezTo>
                    <a:cubicBezTo>
                      <a:pt x="22644" y="4553"/>
                      <a:pt x="22572" y="4255"/>
                      <a:pt x="22393" y="4029"/>
                    </a:cubicBezTo>
                    <a:cubicBezTo>
                      <a:pt x="22183" y="3766"/>
                      <a:pt x="21873" y="3656"/>
                      <a:pt x="21541" y="3656"/>
                    </a:cubicBezTo>
                    <a:cubicBezTo>
                      <a:pt x="21118" y="3656"/>
                      <a:pt x="20659" y="3834"/>
                      <a:pt x="20318" y="4100"/>
                    </a:cubicBezTo>
                    <a:cubicBezTo>
                      <a:pt x="19710" y="4565"/>
                      <a:pt x="19257" y="5245"/>
                      <a:pt x="18566" y="5591"/>
                    </a:cubicBezTo>
                    <a:cubicBezTo>
                      <a:pt x="18447" y="5625"/>
                      <a:pt x="18328" y="5641"/>
                      <a:pt x="18210" y="5641"/>
                    </a:cubicBezTo>
                    <a:cubicBezTo>
                      <a:pt x="17089" y="5641"/>
                      <a:pt x="16099" y="4196"/>
                      <a:pt x="16682" y="3170"/>
                    </a:cubicBezTo>
                    <a:cubicBezTo>
                      <a:pt x="17159" y="2359"/>
                      <a:pt x="18339" y="1811"/>
                      <a:pt x="18148" y="893"/>
                    </a:cubicBezTo>
                    <a:cubicBezTo>
                      <a:pt x="17999" y="205"/>
                      <a:pt x="17208" y="1"/>
                      <a:pt x="16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16" name="Google Shape;516;p4"/>
              <p:cNvSpPr/>
              <p:nvPr/>
            </p:nvSpPr>
            <p:spPr>
              <a:xfrm>
                <a:off x="-3236607" y="3282378"/>
                <a:ext cx="976324" cy="783383"/>
              </a:xfrm>
              <a:custGeom>
                <a:avLst/>
                <a:gdLst/>
                <a:ahLst/>
                <a:cxnLst/>
                <a:rect l="l" t="t" r="r" b="b"/>
                <a:pathLst>
                  <a:path w="18232" h="14629" extrusionOk="0">
                    <a:moveTo>
                      <a:pt x="3518" y="0"/>
                    </a:moveTo>
                    <a:cubicBezTo>
                      <a:pt x="3017" y="966"/>
                      <a:pt x="2254" y="1765"/>
                      <a:pt x="1324" y="2325"/>
                    </a:cubicBezTo>
                    <a:cubicBezTo>
                      <a:pt x="835" y="2624"/>
                      <a:pt x="227" y="2910"/>
                      <a:pt x="108" y="3470"/>
                    </a:cubicBezTo>
                    <a:cubicBezTo>
                      <a:pt x="0" y="3971"/>
                      <a:pt x="322" y="4448"/>
                      <a:pt x="620" y="4865"/>
                    </a:cubicBezTo>
                    <a:cubicBezTo>
                      <a:pt x="1157" y="5569"/>
                      <a:pt x="1789" y="6332"/>
                      <a:pt x="2671" y="6391"/>
                    </a:cubicBezTo>
                    <a:cubicBezTo>
                      <a:pt x="2969" y="6403"/>
                      <a:pt x="3303" y="6356"/>
                      <a:pt x="3506" y="6582"/>
                    </a:cubicBezTo>
                    <a:cubicBezTo>
                      <a:pt x="3804" y="6904"/>
                      <a:pt x="3411" y="7417"/>
                      <a:pt x="3005" y="7584"/>
                    </a:cubicBezTo>
                    <a:cubicBezTo>
                      <a:pt x="2600" y="7751"/>
                      <a:pt x="2099" y="7834"/>
                      <a:pt x="1896" y="8228"/>
                    </a:cubicBezTo>
                    <a:cubicBezTo>
                      <a:pt x="1694" y="8585"/>
                      <a:pt x="1872" y="9027"/>
                      <a:pt x="2051" y="9396"/>
                    </a:cubicBezTo>
                    <a:cubicBezTo>
                      <a:pt x="2469" y="10279"/>
                      <a:pt x="2993" y="11244"/>
                      <a:pt x="3923" y="11495"/>
                    </a:cubicBezTo>
                    <a:lnTo>
                      <a:pt x="1324" y="13677"/>
                    </a:lnTo>
                    <a:cubicBezTo>
                      <a:pt x="2445" y="14178"/>
                      <a:pt x="3637" y="14488"/>
                      <a:pt x="4865" y="14607"/>
                    </a:cubicBezTo>
                    <a:cubicBezTo>
                      <a:pt x="4987" y="14619"/>
                      <a:pt x="5112" y="14629"/>
                      <a:pt x="5237" y="14629"/>
                    </a:cubicBezTo>
                    <a:cubicBezTo>
                      <a:pt x="5478" y="14629"/>
                      <a:pt x="5719" y="14594"/>
                      <a:pt x="5938" y="14476"/>
                    </a:cubicBezTo>
                    <a:cubicBezTo>
                      <a:pt x="6260" y="14297"/>
                      <a:pt x="6463" y="13868"/>
                      <a:pt x="6272" y="13558"/>
                    </a:cubicBezTo>
                    <a:cubicBezTo>
                      <a:pt x="6530" y="13496"/>
                      <a:pt x="6793" y="13466"/>
                      <a:pt x="7054" y="13466"/>
                    </a:cubicBezTo>
                    <a:cubicBezTo>
                      <a:pt x="7554" y="13466"/>
                      <a:pt x="8052" y="13577"/>
                      <a:pt x="8514" y="13796"/>
                    </a:cubicBezTo>
                    <a:cubicBezTo>
                      <a:pt x="9039" y="13486"/>
                      <a:pt x="9587" y="13224"/>
                      <a:pt x="10171" y="13021"/>
                    </a:cubicBezTo>
                    <a:cubicBezTo>
                      <a:pt x="10327" y="12964"/>
                      <a:pt x="10499" y="12912"/>
                      <a:pt x="10668" y="12912"/>
                    </a:cubicBezTo>
                    <a:cubicBezTo>
                      <a:pt x="10746" y="12912"/>
                      <a:pt x="10824" y="12923"/>
                      <a:pt x="10899" y="12950"/>
                    </a:cubicBezTo>
                    <a:cubicBezTo>
                      <a:pt x="11089" y="13021"/>
                      <a:pt x="11233" y="13200"/>
                      <a:pt x="11411" y="13307"/>
                    </a:cubicBezTo>
                    <a:cubicBezTo>
                      <a:pt x="11566" y="13396"/>
                      <a:pt x="11735" y="13437"/>
                      <a:pt x="11901" y="13437"/>
                    </a:cubicBezTo>
                    <a:cubicBezTo>
                      <a:pt x="12273" y="13437"/>
                      <a:pt x="12633" y="13229"/>
                      <a:pt x="12807" y="12866"/>
                    </a:cubicBezTo>
                    <a:cubicBezTo>
                      <a:pt x="12425" y="12497"/>
                      <a:pt x="12592" y="11793"/>
                      <a:pt x="13021" y="11459"/>
                    </a:cubicBezTo>
                    <a:cubicBezTo>
                      <a:pt x="13374" y="11195"/>
                      <a:pt x="13823" y="11115"/>
                      <a:pt x="14270" y="11115"/>
                    </a:cubicBezTo>
                    <a:cubicBezTo>
                      <a:pt x="14367" y="11115"/>
                      <a:pt x="14464" y="11119"/>
                      <a:pt x="14559" y="11125"/>
                    </a:cubicBezTo>
                    <a:cubicBezTo>
                      <a:pt x="14953" y="11137"/>
                      <a:pt x="15346" y="11209"/>
                      <a:pt x="15728" y="11316"/>
                    </a:cubicBezTo>
                    <a:cubicBezTo>
                      <a:pt x="15948" y="11389"/>
                      <a:pt x="16181" y="11491"/>
                      <a:pt x="16407" y="11491"/>
                    </a:cubicBezTo>
                    <a:cubicBezTo>
                      <a:pt x="16476" y="11491"/>
                      <a:pt x="16544" y="11481"/>
                      <a:pt x="16610" y="11459"/>
                    </a:cubicBezTo>
                    <a:cubicBezTo>
                      <a:pt x="16753" y="11400"/>
                      <a:pt x="16884" y="11304"/>
                      <a:pt x="16992" y="11197"/>
                    </a:cubicBezTo>
                    <a:cubicBezTo>
                      <a:pt x="17588" y="10648"/>
                      <a:pt x="18232" y="9921"/>
                      <a:pt x="18005" y="9146"/>
                    </a:cubicBezTo>
                    <a:cubicBezTo>
                      <a:pt x="17874" y="8645"/>
                      <a:pt x="17397" y="8323"/>
                      <a:pt x="16968" y="8037"/>
                    </a:cubicBezTo>
                    <a:cubicBezTo>
                      <a:pt x="15382" y="7012"/>
                      <a:pt x="13760" y="6058"/>
                      <a:pt x="12091" y="5187"/>
                    </a:cubicBezTo>
                    <a:cubicBezTo>
                      <a:pt x="11447" y="4841"/>
                      <a:pt x="10779" y="4508"/>
                      <a:pt x="10279" y="3983"/>
                    </a:cubicBezTo>
                    <a:cubicBezTo>
                      <a:pt x="9885" y="3577"/>
                      <a:pt x="9611" y="3089"/>
                      <a:pt x="9217" y="2695"/>
                    </a:cubicBezTo>
                    <a:cubicBezTo>
                      <a:pt x="8681" y="2147"/>
                      <a:pt x="7965" y="1813"/>
                      <a:pt x="7250" y="1515"/>
                    </a:cubicBezTo>
                    <a:cubicBezTo>
                      <a:pt x="6463" y="1181"/>
                      <a:pt x="5652" y="871"/>
                      <a:pt x="4841" y="585"/>
                    </a:cubicBez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17" name="Google Shape;517;p4"/>
              <p:cNvSpPr/>
              <p:nvPr/>
            </p:nvSpPr>
            <p:spPr>
              <a:xfrm>
                <a:off x="-7361457" y="3690823"/>
                <a:ext cx="1225385" cy="1102595"/>
              </a:xfrm>
              <a:custGeom>
                <a:avLst/>
                <a:gdLst/>
                <a:ahLst/>
                <a:cxnLst/>
                <a:rect l="l" t="t" r="r" b="b"/>
                <a:pathLst>
                  <a:path w="22883" h="20590" extrusionOk="0">
                    <a:moveTo>
                      <a:pt x="12163" y="0"/>
                    </a:moveTo>
                    <a:lnTo>
                      <a:pt x="10994" y="561"/>
                    </a:lnTo>
                    <a:cubicBezTo>
                      <a:pt x="8490" y="1538"/>
                      <a:pt x="6081" y="2802"/>
                      <a:pt x="4126" y="4627"/>
                    </a:cubicBezTo>
                    <a:cubicBezTo>
                      <a:pt x="2159" y="6463"/>
                      <a:pt x="668" y="8895"/>
                      <a:pt x="334" y="11554"/>
                    </a:cubicBezTo>
                    <a:cubicBezTo>
                      <a:pt x="0" y="14225"/>
                      <a:pt x="930" y="17099"/>
                      <a:pt x="3017" y="18792"/>
                    </a:cubicBezTo>
                    <a:cubicBezTo>
                      <a:pt x="4472" y="19961"/>
                      <a:pt x="6344" y="20497"/>
                      <a:pt x="8192" y="20581"/>
                    </a:cubicBezTo>
                    <a:cubicBezTo>
                      <a:pt x="8351" y="20587"/>
                      <a:pt x="8510" y="20590"/>
                      <a:pt x="8669" y="20590"/>
                    </a:cubicBezTo>
                    <a:cubicBezTo>
                      <a:pt x="10358" y="20590"/>
                      <a:pt x="12043" y="20255"/>
                      <a:pt x="13689" y="19830"/>
                    </a:cubicBezTo>
                    <a:cubicBezTo>
                      <a:pt x="16050" y="19221"/>
                      <a:pt x="18375" y="18423"/>
                      <a:pt x="20533" y="17278"/>
                    </a:cubicBezTo>
                    <a:cubicBezTo>
                      <a:pt x="21129" y="16968"/>
                      <a:pt x="21726" y="16622"/>
                      <a:pt x="22155" y="16121"/>
                    </a:cubicBezTo>
                    <a:cubicBezTo>
                      <a:pt x="22596" y="15620"/>
                      <a:pt x="22882" y="14929"/>
                      <a:pt x="22751" y="14273"/>
                    </a:cubicBezTo>
                    <a:cubicBezTo>
                      <a:pt x="22513" y="12997"/>
                      <a:pt x="20974" y="12425"/>
                      <a:pt x="20319" y="11304"/>
                    </a:cubicBezTo>
                    <a:cubicBezTo>
                      <a:pt x="19985" y="10720"/>
                      <a:pt x="19913" y="10028"/>
                      <a:pt x="19877" y="9360"/>
                    </a:cubicBezTo>
                    <a:cubicBezTo>
                      <a:pt x="19818" y="8061"/>
                      <a:pt x="19901" y="6761"/>
                      <a:pt x="20128" y="5473"/>
                    </a:cubicBezTo>
                    <a:cubicBezTo>
                      <a:pt x="20223" y="4913"/>
                      <a:pt x="20307" y="4221"/>
                      <a:pt x="19842" y="3899"/>
                    </a:cubicBezTo>
                    <a:cubicBezTo>
                      <a:pt x="19663" y="3780"/>
                      <a:pt x="19460" y="3708"/>
                      <a:pt x="19245" y="3697"/>
                    </a:cubicBezTo>
                    <a:cubicBezTo>
                      <a:pt x="18956" y="3656"/>
                      <a:pt x="18668" y="3637"/>
                      <a:pt x="18380" y="3637"/>
                    </a:cubicBezTo>
                    <a:cubicBezTo>
                      <a:pt x="16486" y="3637"/>
                      <a:pt x="14627" y="4448"/>
                      <a:pt x="12795" y="5080"/>
                    </a:cubicBezTo>
                    <a:cubicBezTo>
                      <a:pt x="12490" y="5186"/>
                      <a:pt x="12160" y="5283"/>
                      <a:pt x="11841" y="5283"/>
                    </a:cubicBezTo>
                    <a:cubicBezTo>
                      <a:pt x="11661" y="5283"/>
                      <a:pt x="11484" y="5253"/>
                      <a:pt x="11316" y="5175"/>
                    </a:cubicBezTo>
                    <a:cubicBezTo>
                      <a:pt x="10517" y="4782"/>
                      <a:pt x="10589" y="3625"/>
                      <a:pt x="10875" y="2778"/>
                    </a:cubicBezTo>
                    <a:cubicBezTo>
                      <a:pt x="11197" y="1801"/>
                      <a:pt x="11626" y="871"/>
                      <a:pt x="12163" y="0"/>
                    </a:cubicBezTo>
                    <a:close/>
                  </a:path>
                </a:pathLst>
              </a:custGeom>
              <a:solidFill>
                <a:srgbClr val="212E1C">
                  <a:alpha val="2823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18" name="Google Shape;518;p4"/>
              <p:cNvSpPr/>
              <p:nvPr/>
            </p:nvSpPr>
            <p:spPr>
              <a:xfrm>
                <a:off x="-5171315" y="3380889"/>
                <a:ext cx="1905363" cy="1048081"/>
              </a:xfrm>
              <a:custGeom>
                <a:avLst/>
                <a:gdLst/>
                <a:ahLst/>
                <a:cxnLst/>
                <a:rect l="l" t="t" r="r" b="b"/>
                <a:pathLst>
                  <a:path w="35581" h="19572" extrusionOk="0">
                    <a:moveTo>
                      <a:pt x="0" y="15504"/>
                    </a:moveTo>
                    <a:lnTo>
                      <a:pt x="0" y="15504"/>
                    </a:lnTo>
                    <a:cubicBezTo>
                      <a:pt x="294" y="15687"/>
                      <a:pt x="615" y="15762"/>
                      <a:pt x="948" y="15762"/>
                    </a:cubicBezTo>
                    <a:cubicBezTo>
                      <a:pt x="1122" y="15762"/>
                      <a:pt x="1300" y="15741"/>
                      <a:pt x="1478" y="15705"/>
                    </a:cubicBezTo>
                    <a:lnTo>
                      <a:pt x="1478" y="15705"/>
                    </a:lnTo>
                    <a:lnTo>
                      <a:pt x="0" y="15504"/>
                    </a:lnTo>
                    <a:close/>
                    <a:moveTo>
                      <a:pt x="28206" y="1"/>
                    </a:moveTo>
                    <a:cubicBezTo>
                      <a:pt x="23929" y="1"/>
                      <a:pt x="19920" y="2808"/>
                      <a:pt x="15635" y="2808"/>
                    </a:cubicBezTo>
                    <a:cubicBezTo>
                      <a:pt x="15460" y="2808"/>
                      <a:pt x="15284" y="2803"/>
                      <a:pt x="15108" y="2794"/>
                    </a:cubicBezTo>
                    <a:cubicBezTo>
                      <a:pt x="13510" y="2718"/>
                      <a:pt x="11933" y="2206"/>
                      <a:pt x="10339" y="2206"/>
                    </a:cubicBezTo>
                    <a:cubicBezTo>
                      <a:pt x="10184" y="2206"/>
                      <a:pt x="10029" y="2211"/>
                      <a:pt x="9873" y="2221"/>
                    </a:cubicBezTo>
                    <a:cubicBezTo>
                      <a:pt x="9456" y="2233"/>
                      <a:pt x="9050" y="2329"/>
                      <a:pt x="8681" y="2519"/>
                    </a:cubicBezTo>
                    <a:cubicBezTo>
                      <a:pt x="7679" y="3068"/>
                      <a:pt x="7452" y="4439"/>
                      <a:pt x="7643" y="5572"/>
                    </a:cubicBezTo>
                    <a:cubicBezTo>
                      <a:pt x="7834" y="6717"/>
                      <a:pt x="8323" y="7802"/>
                      <a:pt x="8335" y="8946"/>
                    </a:cubicBezTo>
                    <a:cubicBezTo>
                      <a:pt x="8347" y="10365"/>
                      <a:pt x="7607" y="11713"/>
                      <a:pt x="6594" y="12714"/>
                    </a:cubicBezTo>
                    <a:cubicBezTo>
                      <a:pt x="5580" y="13704"/>
                      <a:pt x="4328" y="14407"/>
                      <a:pt x="3065" y="15075"/>
                    </a:cubicBezTo>
                    <a:cubicBezTo>
                      <a:pt x="2575" y="15338"/>
                      <a:pt x="2024" y="15595"/>
                      <a:pt x="1478" y="15705"/>
                    </a:cubicBezTo>
                    <a:lnTo>
                      <a:pt x="1478" y="15705"/>
                    </a:lnTo>
                    <a:lnTo>
                      <a:pt x="3863" y="16029"/>
                    </a:lnTo>
                    <a:cubicBezTo>
                      <a:pt x="8275" y="16935"/>
                      <a:pt x="12580" y="18354"/>
                      <a:pt x="17015" y="19094"/>
                    </a:cubicBezTo>
                    <a:cubicBezTo>
                      <a:pt x="18793" y="19389"/>
                      <a:pt x="20612" y="19572"/>
                      <a:pt x="22419" y="19572"/>
                    </a:cubicBezTo>
                    <a:cubicBezTo>
                      <a:pt x="25136" y="19572"/>
                      <a:pt x="27826" y="19159"/>
                      <a:pt x="30310" y="18092"/>
                    </a:cubicBezTo>
                    <a:cubicBezTo>
                      <a:pt x="32206" y="17281"/>
                      <a:pt x="34150" y="15755"/>
                      <a:pt x="34198" y="13692"/>
                    </a:cubicBezTo>
                    <a:cubicBezTo>
                      <a:pt x="34210" y="12762"/>
                      <a:pt x="33828" y="11832"/>
                      <a:pt x="33983" y="10914"/>
                    </a:cubicBezTo>
                    <a:cubicBezTo>
                      <a:pt x="34138" y="9912"/>
                      <a:pt x="34865" y="9113"/>
                      <a:pt x="35354" y="8219"/>
                    </a:cubicBezTo>
                    <a:cubicBezTo>
                      <a:pt x="35485" y="8004"/>
                      <a:pt x="35569" y="7766"/>
                      <a:pt x="35581" y="7515"/>
                    </a:cubicBezTo>
                    <a:cubicBezTo>
                      <a:pt x="35581" y="6764"/>
                      <a:pt x="34710" y="6359"/>
                      <a:pt x="33971" y="6252"/>
                    </a:cubicBezTo>
                    <a:cubicBezTo>
                      <a:pt x="33244" y="6144"/>
                      <a:pt x="32373" y="6049"/>
                      <a:pt x="32004" y="5405"/>
                    </a:cubicBezTo>
                    <a:cubicBezTo>
                      <a:pt x="31539" y="4582"/>
                      <a:pt x="32254" y="3616"/>
                      <a:pt x="32290" y="2686"/>
                    </a:cubicBezTo>
                    <a:cubicBezTo>
                      <a:pt x="32314" y="1887"/>
                      <a:pt x="31825" y="1136"/>
                      <a:pt x="31169" y="695"/>
                    </a:cubicBezTo>
                    <a:cubicBezTo>
                      <a:pt x="30513" y="254"/>
                      <a:pt x="29702" y="75"/>
                      <a:pt x="28915" y="27"/>
                    </a:cubicBezTo>
                    <a:cubicBezTo>
                      <a:pt x="28678" y="9"/>
                      <a:pt x="28442" y="1"/>
                      <a:pt x="28206" y="1"/>
                    </a:cubicBezTo>
                    <a:close/>
                  </a:path>
                </a:pathLst>
              </a:custGeom>
              <a:solidFill>
                <a:srgbClr val="212E1C">
                  <a:alpha val="2823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</p:grpSp>
      </p:grpSp>
      <p:grpSp>
        <p:nvGrpSpPr>
          <p:cNvPr id="519" name="Google Shape;519;p4"/>
          <p:cNvGrpSpPr/>
          <p:nvPr/>
        </p:nvGrpSpPr>
        <p:grpSpPr>
          <a:xfrm rot="1867829">
            <a:off x="7963635" y="627995"/>
            <a:ext cx="751158" cy="882023"/>
            <a:chOff x="4728125" y="3839825"/>
            <a:chExt cx="867025" cy="1018036"/>
          </a:xfrm>
        </p:grpSpPr>
        <p:sp>
          <p:nvSpPr>
            <p:cNvPr id="520" name="Google Shape;520;p4"/>
            <p:cNvSpPr/>
            <p:nvPr/>
          </p:nvSpPr>
          <p:spPr>
            <a:xfrm>
              <a:off x="4728125" y="3839825"/>
              <a:ext cx="867025" cy="1016375"/>
            </a:xfrm>
            <a:custGeom>
              <a:avLst/>
              <a:gdLst/>
              <a:ahLst/>
              <a:cxnLst/>
              <a:rect l="l" t="t" r="r" b="b"/>
              <a:pathLst>
                <a:path w="34681" h="40655" extrusionOk="0">
                  <a:moveTo>
                    <a:pt x="20761" y="1"/>
                  </a:moveTo>
                  <a:cubicBezTo>
                    <a:pt x="20357" y="1"/>
                    <a:pt x="19947" y="72"/>
                    <a:pt x="19545" y="222"/>
                  </a:cubicBezTo>
                  <a:lnTo>
                    <a:pt x="1" y="7480"/>
                  </a:lnTo>
                  <a:lnTo>
                    <a:pt x="12287" y="40655"/>
                  </a:lnTo>
                  <a:lnTo>
                    <a:pt x="32584" y="33127"/>
                  </a:lnTo>
                  <a:cubicBezTo>
                    <a:pt x="33982" y="32617"/>
                    <a:pt x="34681" y="31057"/>
                    <a:pt x="34170" y="29659"/>
                  </a:cubicBezTo>
                  <a:lnTo>
                    <a:pt x="24008" y="2265"/>
                  </a:lnTo>
                  <a:cubicBezTo>
                    <a:pt x="23486" y="865"/>
                    <a:pt x="22168" y="1"/>
                    <a:pt x="207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4728125" y="3981400"/>
              <a:ext cx="440252" cy="876461"/>
            </a:xfrm>
            <a:custGeom>
              <a:avLst/>
              <a:gdLst/>
              <a:ahLst/>
              <a:cxnLst/>
              <a:rect l="l" t="t" r="r" b="b"/>
              <a:pathLst>
                <a:path w="23524" h="46832" extrusionOk="0">
                  <a:moveTo>
                    <a:pt x="7151" y="0"/>
                  </a:moveTo>
                  <a:lnTo>
                    <a:pt x="0" y="2635"/>
                  </a:lnTo>
                  <a:lnTo>
                    <a:pt x="16400" y="46832"/>
                  </a:lnTo>
                  <a:lnTo>
                    <a:pt x="23524" y="44197"/>
                  </a:lnTo>
                  <a:lnTo>
                    <a:pt x="7151" y="0"/>
                  </a:ln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4865225" y="3934750"/>
              <a:ext cx="458400" cy="323975"/>
            </a:xfrm>
            <a:custGeom>
              <a:avLst/>
              <a:gdLst/>
              <a:ahLst/>
              <a:cxnLst/>
              <a:rect l="l" t="t" r="r" b="b"/>
              <a:pathLst>
                <a:path w="18336" h="12959" extrusionOk="0">
                  <a:moveTo>
                    <a:pt x="15674" y="0"/>
                  </a:moveTo>
                  <a:lnTo>
                    <a:pt x="1" y="5807"/>
                  </a:lnTo>
                  <a:lnTo>
                    <a:pt x="2662" y="12958"/>
                  </a:lnTo>
                  <a:lnTo>
                    <a:pt x="18336" y="7124"/>
                  </a:lnTo>
                  <a:lnTo>
                    <a:pt x="15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4959325" y="4159225"/>
              <a:ext cx="404625" cy="178800"/>
            </a:xfrm>
            <a:custGeom>
              <a:avLst/>
              <a:gdLst/>
              <a:ahLst/>
              <a:cxnLst/>
              <a:rect l="l" t="t" r="r" b="b"/>
              <a:pathLst>
                <a:path w="16185" h="7152" extrusionOk="0">
                  <a:moveTo>
                    <a:pt x="15701" y="0"/>
                  </a:moveTo>
                  <a:lnTo>
                    <a:pt x="1" y="5861"/>
                  </a:lnTo>
                  <a:lnTo>
                    <a:pt x="485" y="7151"/>
                  </a:lnTo>
                  <a:lnTo>
                    <a:pt x="16185" y="1318"/>
                  </a:lnTo>
                  <a:lnTo>
                    <a:pt x="15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4986225" y="4231125"/>
              <a:ext cx="399250" cy="163350"/>
            </a:xfrm>
            <a:custGeom>
              <a:avLst/>
              <a:gdLst/>
              <a:ahLst/>
              <a:cxnLst/>
              <a:rect l="l" t="t" r="r" b="b"/>
              <a:pathLst>
                <a:path w="15970" h="6534" extrusionOk="0">
                  <a:moveTo>
                    <a:pt x="15700" y="1"/>
                  </a:moveTo>
                  <a:lnTo>
                    <a:pt x="0" y="5862"/>
                  </a:lnTo>
                  <a:lnTo>
                    <a:pt x="242" y="6534"/>
                  </a:lnTo>
                  <a:lnTo>
                    <a:pt x="15969" y="700"/>
                  </a:lnTo>
                  <a:lnTo>
                    <a:pt x="157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5077975" y="4401325"/>
              <a:ext cx="341100" cy="289625"/>
            </a:xfrm>
            <a:custGeom>
              <a:avLst/>
              <a:gdLst/>
              <a:ahLst/>
              <a:cxnLst/>
              <a:rect l="l" t="t" r="r" b="b"/>
              <a:pathLst>
                <a:path w="13644" h="11585" extrusionOk="0">
                  <a:moveTo>
                    <a:pt x="7092" y="326"/>
                  </a:moveTo>
                  <a:cubicBezTo>
                    <a:pt x="9311" y="326"/>
                    <a:pt x="11401" y="1693"/>
                    <a:pt x="12218" y="3893"/>
                  </a:cubicBezTo>
                  <a:cubicBezTo>
                    <a:pt x="13617" y="7667"/>
                    <a:pt x="10688" y="11259"/>
                    <a:pt x="7127" y="11259"/>
                  </a:cubicBezTo>
                  <a:cubicBezTo>
                    <a:pt x="6376" y="11259"/>
                    <a:pt x="5598" y="11099"/>
                    <a:pt x="4825" y="10748"/>
                  </a:cubicBezTo>
                  <a:cubicBezTo>
                    <a:pt x="416" y="8732"/>
                    <a:pt x="658" y="2360"/>
                    <a:pt x="5229" y="667"/>
                  </a:cubicBezTo>
                  <a:lnTo>
                    <a:pt x="5202" y="667"/>
                  </a:lnTo>
                  <a:cubicBezTo>
                    <a:pt x="5825" y="435"/>
                    <a:pt x="6463" y="326"/>
                    <a:pt x="7092" y="326"/>
                  </a:cubicBezTo>
                  <a:close/>
                  <a:moveTo>
                    <a:pt x="7092" y="0"/>
                  </a:moveTo>
                  <a:cubicBezTo>
                    <a:pt x="4986" y="0"/>
                    <a:pt x="2879" y="1112"/>
                    <a:pt x="1841" y="3382"/>
                  </a:cubicBezTo>
                  <a:cubicBezTo>
                    <a:pt x="1" y="7385"/>
                    <a:pt x="3102" y="11584"/>
                    <a:pt x="7067" y="11584"/>
                  </a:cubicBezTo>
                  <a:cubicBezTo>
                    <a:pt x="7735" y="11584"/>
                    <a:pt x="8429" y="11465"/>
                    <a:pt x="9127" y="11205"/>
                  </a:cubicBezTo>
                  <a:cubicBezTo>
                    <a:pt x="12111" y="10103"/>
                    <a:pt x="13643" y="6769"/>
                    <a:pt x="12541" y="3785"/>
                  </a:cubicBezTo>
                  <a:cubicBezTo>
                    <a:pt x="11609" y="1280"/>
                    <a:pt x="9351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5131375" y="4405775"/>
              <a:ext cx="248725" cy="280500"/>
            </a:xfrm>
            <a:custGeom>
              <a:avLst/>
              <a:gdLst/>
              <a:ahLst/>
              <a:cxnLst/>
              <a:rect l="l" t="t" r="r" b="b"/>
              <a:pathLst>
                <a:path w="9949" h="11220" extrusionOk="0">
                  <a:moveTo>
                    <a:pt x="4007" y="322"/>
                  </a:moveTo>
                  <a:cubicBezTo>
                    <a:pt x="5760" y="322"/>
                    <a:pt x="7660" y="1921"/>
                    <a:pt x="8523" y="4306"/>
                  </a:cubicBezTo>
                  <a:cubicBezTo>
                    <a:pt x="9572" y="7102"/>
                    <a:pt x="8819" y="10006"/>
                    <a:pt x="6883" y="10731"/>
                  </a:cubicBezTo>
                  <a:cubicBezTo>
                    <a:pt x="6579" y="10844"/>
                    <a:pt x="6263" y="10898"/>
                    <a:pt x="5943" y="10898"/>
                  </a:cubicBezTo>
                  <a:cubicBezTo>
                    <a:pt x="4196" y="10898"/>
                    <a:pt x="2312" y="9299"/>
                    <a:pt x="1426" y="6914"/>
                  </a:cubicBezTo>
                  <a:cubicBezTo>
                    <a:pt x="404" y="4118"/>
                    <a:pt x="1130" y="1215"/>
                    <a:pt x="3093" y="489"/>
                  </a:cubicBezTo>
                  <a:lnTo>
                    <a:pt x="3066" y="489"/>
                  </a:lnTo>
                  <a:cubicBezTo>
                    <a:pt x="3370" y="376"/>
                    <a:pt x="3686" y="322"/>
                    <a:pt x="4007" y="322"/>
                  </a:cubicBezTo>
                  <a:close/>
                  <a:moveTo>
                    <a:pt x="4032" y="0"/>
                  </a:moveTo>
                  <a:cubicBezTo>
                    <a:pt x="3667" y="0"/>
                    <a:pt x="3306" y="62"/>
                    <a:pt x="2958" y="193"/>
                  </a:cubicBezTo>
                  <a:cubicBezTo>
                    <a:pt x="834" y="973"/>
                    <a:pt x="1" y="4064"/>
                    <a:pt x="1130" y="7048"/>
                  </a:cubicBezTo>
                  <a:cubicBezTo>
                    <a:pt x="2054" y="9550"/>
                    <a:pt x="4055" y="11220"/>
                    <a:pt x="5928" y="11220"/>
                  </a:cubicBezTo>
                  <a:cubicBezTo>
                    <a:pt x="6290" y="11220"/>
                    <a:pt x="6647" y="11158"/>
                    <a:pt x="6991" y="11027"/>
                  </a:cubicBezTo>
                  <a:cubicBezTo>
                    <a:pt x="9115" y="10248"/>
                    <a:pt x="9948" y="7156"/>
                    <a:pt x="8846" y="4172"/>
                  </a:cubicBezTo>
                  <a:cubicBezTo>
                    <a:pt x="7922" y="1670"/>
                    <a:pt x="5921" y="0"/>
                    <a:pt x="4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5175750" y="4409150"/>
              <a:ext cx="159975" cy="273750"/>
            </a:xfrm>
            <a:custGeom>
              <a:avLst/>
              <a:gdLst/>
              <a:ahLst/>
              <a:cxnLst/>
              <a:rect l="l" t="t" r="r" b="b"/>
              <a:pathLst>
                <a:path w="6399" h="10950" extrusionOk="0">
                  <a:moveTo>
                    <a:pt x="1498" y="320"/>
                  </a:moveTo>
                  <a:cubicBezTo>
                    <a:pt x="2399" y="320"/>
                    <a:pt x="3903" y="1982"/>
                    <a:pt x="4947" y="4816"/>
                  </a:cubicBezTo>
                  <a:cubicBezTo>
                    <a:pt x="6076" y="7908"/>
                    <a:pt x="5942" y="10274"/>
                    <a:pt x="5108" y="10596"/>
                  </a:cubicBezTo>
                  <a:cubicBezTo>
                    <a:pt x="5044" y="10618"/>
                    <a:pt x="4976" y="10629"/>
                    <a:pt x="4904" y="10629"/>
                  </a:cubicBezTo>
                  <a:cubicBezTo>
                    <a:pt x="4003" y="10629"/>
                    <a:pt x="2497" y="8946"/>
                    <a:pt x="1452" y="6134"/>
                  </a:cubicBezTo>
                  <a:cubicBezTo>
                    <a:pt x="323" y="3069"/>
                    <a:pt x="457" y="676"/>
                    <a:pt x="1318" y="354"/>
                  </a:cubicBezTo>
                  <a:lnTo>
                    <a:pt x="1291" y="354"/>
                  </a:lnTo>
                  <a:cubicBezTo>
                    <a:pt x="1355" y="331"/>
                    <a:pt x="1425" y="320"/>
                    <a:pt x="1498" y="320"/>
                  </a:cubicBezTo>
                  <a:close/>
                  <a:moveTo>
                    <a:pt x="1508" y="1"/>
                  </a:moveTo>
                  <a:cubicBezTo>
                    <a:pt x="1395" y="1"/>
                    <a:pt x="1286" y="19"/>
                    <a:pt x="1183" y="58"/>
                  </a:cubicBezTo>
                  <a:cubicBezTo>
                    <a:pt x="27" y="488"/>
                    <a:pt x="0" y="3203"/>
                    <a:pt x="1129" y="6241"/>
                  </a:cubicBezTo>
                  <a:cubicBezTo>
                    <a:pt x="2158" y="9008"/>
                    <a:pt x="3743" y="10949"/>
                    <a:pt x="4891" y="10949"/>
                  </a:cubicBezTo>
                  <a:cubicBezTo>
                    <a:pt x="5004" y="10949"/>
                    <a:pt x="5113" y="10931"/>
                    <a:pt x="5216" y="10892"/>
                  </a:cubicBezTo>
                  <a:cubicBezTo>
                    <a:pt x="6372" y="10489"/>
                    <a:pt x="6399" y="7747"/>
                    <a:pt x="5270" y="4709"/>
                  </a:cubicBezTo>
                  <a:cubicBezTo>
                    <a:pt x="4241" y="1942"/>
                    <a:pt x="2656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5201950" y="4410050"/>
              <a:ext cx="107575" cy="271950"/>
            </a:xfrm>
            <a:custGeom>
              <a:avLst/>
              <a:gdLst/>
              <a:ahLst/>
              <a:cxnLst/>
              <a:rect l="l" t="t" r="r" b="b"/>
              <a:pathLst>
                <a:path w="4303" h="10878" extrusionOk="0">
                  <a:moveTo>
                    <a:pt x="207" y="0"/>
                  </a:moveTo>
                  <a:cubicBezTo>
                    <a:pt x="182" y="0"/>
                    <a:pt x="158" y="7"/>
                    <a:pt x="135" y="22"/>
                  </a:cubicBezTo>
                  <a:cubicBezTo>
                    <a:pt x="55" y="49"/>
                    <a:pt x="1" y="129"/>
                    <a:pt x="28" y="237"/>
                  </a:cubicBezTo>
                  <a:lnTo>
                    <a:pt x="3953" y="10775"/>
                  </a:lnTo>
                  <a:cubicBezTo>
                    <a:pt x="3972" y="10834"/>
                    <a:pt x="4033" y="10878"/>
                    <a:pt x="4096" y="10878"/>
                  </a:cubicBezTo>
                  <a:cubicBezTo>
                    <a:pt x="4121" y="10878"/>
                    <a:pt x="4145" y="10871"/>
                    <a:pt x="4168" y="10856"/>
                  </a:cubicBezTo>
                  <a:cubicBezTo>
                    <a:pt x="4248" y="10829"/>
                    <a:pt x="4302" y="10722"/>
                    <a:pt x="4248" y="10641"/>
                  </a:cubicBezTo>
                  <a:lnTo>
                    <a:pt x="350" y="103"/>
                  </a:lnTo>
                  <a:cubicBezTo>
                    <a:pt x="331" y="44"/>
                    <a:pt x="27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9" name="Google Shape;529;p4"/>
            <p:cNvSpPr/>
            <p:nvPr/>
          </p:nvSpPr>
          <p:spPr>
            <a:xfrm>
              <a:off x="5116725" y="4493075"/>
              <a:ext cx="275450" cy="106225"/>
            </a:xfrm>
            <a:custGeom>
              <a:avLst/>
              <a:gdLst/>
              <a:ahLst/>
              <a:cxnLst/>
              <a:rect l="l" t="t" r="r" b="b"/>
              <a:pathLst>
                <a:path w="11018" h="4249" extrusionOk="0">
                  <a:moveTo>
                    <a:pt x="10819" y="1"/>
                  </a:moveTo>
                  <a:cubicBezTo>
                    <a:pt x="10805" y="1"/>
                    <a:pt x="10790" y="3"/>
                    <a:pt x="10776" y="8"/>
                  </a:cubicBezTo>
                  <a:lnTo>
                    <a:pt x="211" y="3933"/>
                  </a:lnTo>
                  <a:cubicBezTo>
                    <a:pt x="1" y="3979"/>
                    <a:pt x="74" y="4249"/>
                    <a:pt x="255" y="4249"/>
                  </a:cubicBezTo>
                  <a:cubicBezTo>
                    <a:pt x="283" y="4249"/>
                    <a:pt x="313" y="4243"/>
                    <a:pt x="345" y="4228"/>
                  </a:cubicBezTo>
                  <a:lnTo>
                    <a:pt x="10884" y="330"/>
                  </a:lnTo>
                  <a:cubicBezTo>
                    <a:pt x="10964" y="303"/>
                    <a:pt x="11018" y="196"/>
                    <a:pt x="10991" y="115"/>
                  </a:cubicBezTo>
                  <a:cubicBezTo>
                    <a:pt x="10947" y="49"/>
                    <a:pt x="10884" y="1"/>
                    <a:pt x="10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30" name="Google Shape;530;p4"/>
            <p:cNvSpPr/>
            <p:nvPr/>
          </p:nvSpPr>
          <p:spPr>
            <a:xfrm>
              <a:off x="5116000" y="4427400"/>
              <a:ext cx="221075" cy="96650"/>
            </a:xfrm>
            <a:custGeom>
              <a:avLst/>
              <a:gdLst/>
              <a:ahLst/>
              <a:cxnLst/>
              <a:rect l="l" t="t" r="r" b="b"/>
              <a:pathLst>
                <a:path w="8843" h="3866" extrusionOk="0">
                  <a:moveTo>
                    <a:pt x="8681" y="0"/>
                  </a:moveTo>
                  <a:cubicBezTo>
                    <a:pt x="8574" y="0"/>
                    <a:pt x="8493" y="81"/>
                    <a:pt x="8493" y="161"/>
                  </a:cubicBezTo>
                  <a:cubicBezTo>
                    <a:pt x="8493" y="161"/>
                    <a:pt x="8278" y="1667"/>
                    <a:pt x="4891" y="2903"/>
                  </a:cubicBezTo>
                  <a:cubicBezTo>
                    <a:pt x="3647" y="3371"/>
                    <a:pt x="2701" y="3518"/>
                    <a:pt x="2004" y="3518"/>
                  </a:cubicBezTo>
                  <a:cubicBezTo>
                    <a:pt x="816" y="3518"/>
                    <a:pt x="347" y="3092"/>
                    <a:pt x="347" y="3092"/>
                  </a:cubicBezTo>
                  <a:cubicBezTo>
                    <a:pt x="312" y="3062"/>
                    <a:pt x="273" y="3049"/>
                    <a:pt x="237" y="3049"/>
                  </a:cubicBezTo>
                  <a:cubicBezTo>
                    <a:pt x="108" y="3049"/>
                    <a:pt x="0" y="3208"/>
                    <a:pt x="105" y="3334"/>
                  </a:cubicBezTo>
                  <a:cubicBezTo>
                    <a:pt x="140" y="3368"/>
                    <a:pt x="671" y="3866"/>
                    <a:pt x="1988" y="3866"/>
                  </a:cubicBezTo>
                  <a:cubicBezTo>
                    <a:pt x="2727" y="3866"/>
                    <a:pt x="3713" y="3709"/>
                    <a:pt x="4998" y="3226"/>
                  </a:cubicBezTo>
                  <a:cubicBezTo>
                    <a:pt x="8627" y="1882"/>
                    <a:pt x="8816" y="242"/>
                    <a:pt x="8816" y="188"/>
                  </a:cubicBezTo>
                  <a:cubicBezTo>
                    <a:pt x="8842" y="108"/>
                    <a:pt x="8762" y="27"/>
                    <a:pt x="8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5175750" y="4569600"/>
              <a:ext cx="217775" cy="99600"/>
            </a:xfrm>
            <a:custGeom>
              <a:avLst/>
              <a:gdLst/>
              <a:ahLst/>
              <a:cxnLst/>
              <a:rect l="l" t="t" r="r" b="b"/>
              <a:pathLst>
                <a:path w="8711" h="3984" extrusionOk="0">
                  <a:moveTo>
                    <a:pt x="6857" y="1"/>
                  </a:moveTo>
                  <a:cubicBezTo>
                    <a:pt x="6116" y="1"/>
                    <a:pt x="5114" y="159"/>
                    <a:pt x="3791" y="657"/>
                  </a:cubicBezTo>
                  <a:cubicBezTo>
                    <a:pt x="188" y="1974"/>
                    <a:pt x="0" y="3721"/>
                    <a:pt x="0" y="3802"/>
                  </a:cubicBezTo>
                  <a:cubicBezTo>
                    <a:pt x="0" y="3883"/>
                    <a:pt x="54" y="3963"/>
                    <a:pt x="162" y="3963"/>
                  </a:cubicBezTo>
                  <a:cubicBezTo>
                    <a:pt x="162" y="3977"/>
                    <a:pt x="168" y="3984"/>
                    <a:pt x="178" y="3984"/>
                  </a:cubicBezTo>
                  <a:cubicBezTo>
                    <a:pt x="188" y="3984"/>
                    <a:pt x="202" y="3977"/>
                    <a:pt x="215" y="3963"/>
                  </a:cubicBezTo>
                  <a:cubicBezTo>
                    <a:pt x="296" y="3936"/>
                    <a:pt x="323" y="3883"/>
                    <a:pt x="323" y="3802"/>
                  </a:cubicBezTo>
                  <a:cubicBezTo>
                    <a:pt x="323" y="3802"/>
                    <a:pt x="511" y="2189"/>
                    <a:pt x="3898" y="952"/>
                  </a:cubicBezTo>
                  <a:cubicBezTo>
                    <a:pt x="5187" y="478"/>
                    <a:pt x="6151" y="332"/>
                    <a:pt x="6850" y="332"/>
                  </a:cubicBezTo>
                  <a:cubicBezTo>
                    <a:pt x="7975" y="332"/>
                    <a:pt x="8415" y="710"/>
                    <a:pt x="8415" y="710"/>
                  </a:cubicBezTo>
                  <a:cubicBezTo>
                    <a:pt x="8455" y="751"/>
                    <a:pt x="8502" y="771"/>
                    <a:pt x="8546" y="771"/>
                  </a:cubicBezTo>
                  <a:cubicBezTo>
                    <a:pt x="8590" y="771"/>
                    <a:pt x="8630" y="751"/>
                    <a:pt x="8657" y="710"/>
                  </a:cubicBezTo>
                  <a:cubicBezTo>
                    <a:pt x="8711" y="657"/>
                    <a:pt x="8711" y="549"/>
                    <a:pt x="8657" y="495"/>
                  </a:cubicBezTo>
                  <a:cubicBezTo>
                    <a:pt x="8623" y="461"/>
                    <a:pt x="8120" y="1"/>
                    <a:pt x="68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</p:grpSp>
      <p:grpSp>
        <p:nvGrpSpPr>
          <p:cNvPr id="532" name="Google Shape;532;p4"/>
          <p:cNvGrpSpPr/>
          <p:nvPr/>
        </p:nvGrpSpPr>
        <p:grpSpPr>
          <a:xfrm rot="4100725">
            <a:off x="101089" y="449844"/>
            <a:ext cx="2464533" cy="3153714"/>
            <a:chOff x="4839100" y="2643113"/>
            <a:chExt cx="2464600" cy="3153800"/>
          </a:xfrm>
        </p:grpSpPr>
        <p:sp>
          <p:nvSpPr>
            <p:cNvPr id="533" name="Google Shape;533;p4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grpSp>
          <p:nvGrpSpPr>
            <p:cNvPr id="534" name="Google Shape;534;p4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535" name="Google Shape;535;p4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36" name="Google Shape;536;p4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37" name="Google Shape;537;p4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38" name="Google Shape;538;p4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39" name="Google Shape;539;p4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0" name="Google Shape;540;p4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1" name="Google Shape;541;p4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2" name="Google Shape;542;p4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3" name="Google Shape;543;p4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4" name="Google Shape;544;p4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5" name="Google Shape;545;p4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</p:grpSp>
      </p:grpSp>
      <p:sp>
        <p:nvSpPr>
          <p:cNvPr id="546" name="Google Shape;546;p4"/>
          <p:cNvSpPr/>
          <p:nvPr/>
        </p:nvSpPr>
        <p:spPr>
          <a:xfrm rot="3199874" flipH="1">
            <a:off x="674739" y="4156064"/>
            <a:ext cx="4061807" cy="2590165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47" name="Google Shape;547;p4"/>
          <p:cNvSpPr/>
          <p:nvPr/>
        </p:nvSpPr>
        <p:spPr>
          <a:xfrm rot="1606797" flipH="1">
            <a:off x="9736192" y="5170868"/>
            <a:ext cx="2782775" cy="1265417"/>
          </a:xfrm>
          <a:custGeom>
            <a:avLst/>
            <a:gdLst/>
            <a:ahLst/>
            <a:cxnLst/>
            <a:rect l="l" t="t" r="r" b="b"/>
            <a:pathLst>
              <a:path w="37046" h="16846" extrusionOk="0">
                <a:moveTo>
                  <a:pt x="8435" y="1"/>
                </a:moveTo>
                <a:cubicBezTo>
                  <a:pt x="6701" y="1"/>
                  <a:pt x="5099" y="1569"/>
                  <a:pt x="5509" y="3585"/>
                </a:cubicBezTo>
                <a:cubicBezTo>
                  <a:pt x="4883" y="3466"/>
                  <a:pt x="3406" y="3263"/>
                  <a:pt x="2232" y="3263"/>
                </a:cubicBezTo>
                <a:cubicBezTo>
                  <a:pt x="1641" y="3263"/>
                  <a:pt x="1127" y="3314"/>
                  <a:pt x="835" y="3454"/>
                </a:cubicBezTo>
                <a:cubicBezTo>
                  <a:pt x="621" y="3537"/>
                  <a:pt x="442" y="3680"/>
                  <a:pt x="310" y="3871"/>
                </a:cubicBezTo>
                <a:cubicBezTo>
                  <a:pt x="0" y="4372"/>
                  <a:pt x="7298" y="4730"/>
                  <a:pt x="13486" y="7103"/>
                </a:cubicBezTo>
                <a:cubicBezTo>
                  <a:pt x="20104" y="9642"/>
                  <a:pt x="29643" y="13613"/>
                  <a:pt x="30192" y="14495"/>
                </a:cubicBezTo>
                <a:cubicBezTo>
                  <a:pt x="30824" y="15485"/>
                  <a:pt x="33173" y="16809"/>
                  <a:pt x="34293" y="16844"/>
                </a:cubicBezTo>
                <a:cubicBezTo>
                  <a:pt x="34315" y="16845"/>
                  <a:pt x="34336" y="16846"/>
                  <a:pt x="34357" y="16846"/>
                </a:cubicBezTo>
                <a:cubicBezTo>
                  <a:pt x="37045" y="16846"/>
                  <a:pt x="33831" y="10827"/>
                  <a:pt x="32624" y="9821"/>
                </a:cubicBezTo>
                <a:cubicBezTo>
                  <a:pt x="31515" y="8867"/>
                  <a:pt x="30144" y="8271"/>
                  <a:pt x="28689" y="8116"/>
                </a:cubicBezTo>
                <a:cubicBezTo>
                  <a:pt x="28676" y="8114"/>
                  <a:pt x="28657" y="8113"/>
                  <a:pt x="28633" y="8113"/>
                </a:cubicBezTo>
                <a:cubicBezTo>
                  <a:pt x="28038" y="8113"/>
                  <a:pt x="24407" y="8677"/>
                  <a:pt x="24659" y="8999"/>
                </a:cubicBezTo>
                <a:cubicBezTo>
                  <a:pt x="23858" y="8019"/>
                  <a:pt x="22667" y="7467"/>
                  <a:pt x="21421" y="7467"/>
                </a:cubicBezTo>
                <a:cubicBezTo>
                  <a:pt x="21257" y="7467"/>
                  <a:pt x="21092" y="7477"/>
                  <a:pt x="20927" y="7496"/>
                </a:cubicBezTo>
                <a:cubicBezTo>
                  <a:pt x="20742" y="4606"/>
                  <a:pt x="18326" y="2526"/>
                  <a:pt x="15635" y="2526"/>
                </a:cubicBezTo>
                <a:cubicBezTo>
                  <a:pt x="15029" y="2526"/>
                  <a:pt x="14408" y="2632"/>
                  <a:pt x="13796" y="2858"/>
                </a:cubicBezTo>
                <a:cubicBezTo>
                  <a:pt x="14164" y="1342"/>
                  <a:pt x="13032" y="212"/>
                  <a:pt x="11724" y="212"/>
                </a:cubicBezTo>
                <a:cubicBezTo>
                  <a:pt x="11252" y="212"/>
                  <a:pt x="10758" y="359"/>
                  <a:pt x="10303" y="688"/>
                </a:cubicBezTo>
                <a:cubicBezTo>
                  <a:pt x="9724" y="211"/>
                  <a:pt x="9071" y="1"/>
                  <a:pt x="8435" y="1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48" name="Google Shape;548;p4"/>
          <p:cNvSpPr/>
          <p:nvPr/>
        </p:nvSpPr>
        <p:spPr>
          <a:xfrm rot="2915769" flipH="1">
            <a:off x="-299339" y="1413658"/>
            <a:ext cx="3265392" cy="1016084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49" name="Google Shape;549;p4"/>
          <p:cNvSpPr/>
          <p:nvPr/>
        </p:nvSpPr>
        <p:spPr>
          <a:xfrm rot="281694" flipH="1">
            <a:off x="1713369" y="44171"/>
            <a:ext cx="4180251" cy="1141587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550" name="Google Shape;550;p4"/>
          <p:cNvGrpSpPr/>
          <p:nvPr/>
        </p:nvGrpSpPr>
        <p:grpSpPr>
          <a:xfrm>
            <a:off x="6090263" y="852414"/>
            <a:ext cx="1542572" cy="1143432"/>
            <a:chOff x="4192075" y="1774050"/>
            <a:chExt cx="1263575" cy="936625"/>
          </a:xfrm>
        </p:grpSpPr>
        <p:sp>
          <p:nvSpPr>
            <p:cNvPr id="551" name="Google Shape;551;p4"/>
            <p:cNvSpPr/>
            <p:nvPr/>
          </p:nvSpPr>
          <p:spPr>
            <a:xfrm>
              <a:off x="4566425" y="1774050"/>
              <a:ext cx="457725" cy="179475"/>
            </a:xfrm>
            <a:custGeom>
              <a:avLst/>
              <a:gdLst/>
              <a:ahLst/>
              <a:cxnLst/>
              <a:rect l="l" t="t" r="r" b="b"/>
              <a:pathLst>
                <a:path w="18309" h="7179" extrusionOk="0">
                  <a:moveTo>
                    <a:pt x="13003" y="0"/>
                  </a:moveTo>
                  <a:cubicBezTo>
                    <a:pt x="12143" y="0"/>
                    <a:pt x="3811" y="787"/>
                    <a:pt x="3388" y="1184"/>
                  </a:cubicBezTo>
                  <a:cubicBezTo>
                    <a:pt x="2985" y="1587"/>
                    <a:pt x="2340" y="5109"/>
                    <a:pt x="2340" y="5109"/>
                  </a:cubicBezTo>
                  <a:cubicBezTo>
                    <a:pt x="2340" y="5109"/>
                    <a:pt x="324" y="5351"/>
                    <a:pt x="162" y="5619"/>
                  </a:cubicBezTo>
                  <a:cubicBezTo>
                    <a:pt x="1" y="5915"/>
                    <a:pt x="135" y="7179"/>
                    <a:pt x="135" y="7179"/>
                  </a:cubicBezTo>
                  <a:lnTo>
                    <a:pt x="3469" y="6802"/>
                  </a:lnTo>
                  <a:cubicBezTo>
                    <a:pt x="3469" y="6802"/>
                    <a:pt x="3980" y="2232"/>
                    <a:pt x="4222" y="2098"/>
                  </a:cubicBezTo>
                  <a:cubicBezTo>
                    <a:pt x="4491" y="1963"/>
                    <a:pt x="12287" y="1022"/>
                    <a:pt x="12556" y="1022"/>
                  </a:cubicBezTo>
                  <a:cubicBezTo>
                    <a:pt x="12798" y="1049"/>
                    <a:pt x="14034" y="5243"/>
                    <a:pt x="14115" y="5458"/>
                  </a:cubicBezTo>
                  <a:cubicBezTo>
                    <a:pt x="14123" y="5476"/>
                    <a:pt x="14165" y="5484"/>
                    <a:pt x="14236" y="5484"/>
                  </a:cubicBezTo>
                  <a:cubicBezTo>
                    <a:pt x="14928" y="5484"/>
                    <a:pt x="18309" y="4732"/>
                    <a:pt x="18309" y="4732"/>
                  </a:cubicBezTo>
                  <a:cubicBezTo>
                    <a:pt x="18309" y="4732"/>
                    <a:pt x="17502" y="2985"/>
                    <a:pt x="17180" y="2823"/>
                  </a:cubicBezTo>
                  <a:cubicBezTo>
                    <a:pt x="17122" y="2797"/>
                    <a:pt x="17016" y="2785"/>
                    <a:pt x="16881" y="2785"/>
                  </a:cubicBezTo>
                  <a:cubicBezTo>
                    <a:pt x="16206" y="2785"/>
                    <a:pt x="14787" y="3065"/>
                    <a:pt x="14787" y="3065"/>
                  </a:cubicBezTo>
                  <a:cubicBezTo>
                    <a:pt x="14787" y="3065"/>
                    <a:pt x="13658" y="28"/>
                    <a:pt x="13040" y="1"/>
                  </a:cubicBezTo>
                  <a:cubicBezTo>
                    <a:pt x="13030" y="0"/>
                    <a:pt x="13017" y="0"/>
                    <a:pt x="130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4192075" y="1846875"/>
              <a:ext cx="1263575" cy="855175"/>
            </a:xfrm>
            <a:custGeom>
              <a:avLst/>
              <a:gdLst/>
              <a:ahLst/>
              <a:cxnLst/>
              <a:rect l="l" t="t" r="r" b="b"/>
              <a:pathLst>
                <a:path w="50543" h="34207" extrusionOk="0">
                  <a:moveTo>
                    <a:pt x="45650" y="0"/>
                  </a:moveTo>
                  <a:cubicBezTo>
                    <a:pt x="39049" y="0"/>
                    <a:pt x="1466" y="5627"/>
                    <a:pt x="350" y="6793"/>
                  </a:cubicBezTo>
                  <a:cubicBezTo>
                    <a:pt x="1" y="7169"/>
                    <a:pt x="2931" y="32951"/>
                    <a:pt x="3926" y="34026"/>
                  </a:cubicBezTo>
                  <a:cubicBezTo>
                    <a:pt x="4040" y="34150"/>
                    <a:pt x="4720" y="34206"/>
                    <a:pt x="5834" y="34206"/>
                  </a:cubicBezTo>
                  <a:cubicBezTo>
                    <a:pt x="14398" y="34206"/>
                    <a:pt x="48641" y="30873"/>
                    <a:pt x="49521" y="29160"/>
                  </a:cubicBezTo>
                  <a:cubicBezTo>
                    <a:pt x="50542" y="27225"/>
                    <a:pt x="47612" y="1255"/>
                    <a:pt x="46617" y="126"/>
                  </a:cubicBezTo>
                  <a:cubicBezTo>
                    <a:pt x="46540" y="40"/>
                    <a:pt x="46204" y="0"/>
                    <a:pt x="456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4245175" y="1902675"/>
              <a:ext cx="1153350" cy="755775"/>
            </a:xfrm>
            <a:custGeom>
              <a:avLst/>
              <a:gdLst/>
              <a:ahLst/>
              <a:cxnLst/>
              <a:rect l="l" t="t" r="r" b="b"/>
              <a:pathLst>
                <a:path w="46134" h="30231" extrusionOk="0">
                  <a:moveTo>
                    <a:pt x="42233" y="1"/>
                  </a:moveTo>
                  <a:cubicBezTo>
                    <a:pt x="36904" y="1"/>
                    <a:pt x="1310" y="4883"/>
                    <a:pt x="404" y="6066"/>
                  </a:cubicBezTo>
                  <a:cubicBezTo>
                    <a:pt x="0" y="6550"/>
                    <a:pt x="2689" y="29617"/>
                    <a:pt x="3361" y="30181"/>
                  </a:cubicBezTo>
                  <a:cubicBezTo>
                    <a:pt x="3401" y="30215"/>
                    <a:pt x="3584" y="30231"/>
                    <a:pt x="3893" y="30231"/>
                  </a:cubicBezTo>
                  <a:cubicBezTo>
                    <a:pt x="8747" y="30231"/>
                    <a:pt x="44673" y="26284"/>
                    <a:pt x="45381" y="25450"/>
                  </a:cubicBezTo>
                  <a:cubicBezTo>
                    <a:pt x="46133" y="24562"/>
                    <a:pt x="43848" y="824"/>
                    <a:pt x="42880" y="71"/>
                  </a:cubicBezTo>
                  <a:cubicBezTo>
                    <a:pt x="42819" y="23"/>
                    <a:pt x="42596" y="1"/>
                    <a:pt x="422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4668600" y="1983075"/>
              <a:ext cx="272225" cy="187550"/>
            </a:xfrm>
            <a:custGeom>
              <a:avLst/>
              <a:gdLst/>
              <a:ahLst/>
              <a:cxnLst/>
              <a:rect l="l" t="t" r="r" b="b"/>
              <a:pathLst>
                <a:path w="10889" h="7502" extrusionOk="0">
                  <a:moveTo>
                    <a:pt x="9383" y="1"/>
                  </a:moveTo>
                  <a:lnTo>
                    <a:pt x="0" y="3495"/>
                  </a:lnTo>
                  <a:lnTo>
                    <a:pt x="1479" y="7501"/>
                  </a:lnTo>
                  <a:lnTo>
                    <a:pt x="10888" y="4033"/>
                  </a:lnTo>
                  <a:lnTo>
                    <a:pt x="93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4500575" y="2096000"/>
              <a:ext cx="257425" cy="205000"/>
            </a:xfrm>
            <a:custGeom>
              <a:avLst/>
              <a:gdLst/>
              <a:ahLst/>
              <a:cxnLst/>
              <a:rect l="l" t="t" r="r" b="b"/>
              <a:pathLst>
                <a:path w="10297" h="8200" extrusionOk="0">
                  <a:moveTo>
                    <a:pt x="9437" y="0"/>
                  </a:moveTo>
                  <a:lnTo>
                    <a:pt x="0" y="1156"/>
                  </a:lnTo>
                  <a:lnTo>
                    <a:pt x="995" y="8200"/>
                  </a:lnTo>
                  <a:lnTo>
                    <a:pt x="10297" y="7071"/>
                  </a:lnTo>
                  <a:lnTo>
                    <a:pt x="94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4332550" y="2379625"/>
              <a:ext cx="243325" cy="174750"/>
            </a:xfrm>
            <a:custGeom>
              <a:avLst/>
              <a:gdLst/>
              <a:ahLst/>
              <a:cxnLst/>
              <a:rect l="l" t="t" r="r" b="b"/>
              <a:pathLst>
                <a:path w="9733" h="6990" extrusionOk="0">
                  <a:moveTo>
                    <a:pt x="968" y="0"/>
                  </a:moveTo>
                  <a:lnTo>
                    <a:pt x="0" y="4060"/>
                  </a:lnTo>
                  <a:lnTo>
                    <a:pt x="8496" y="6990"/>
                  </a:lnTo>
                  <a:lnTo>
                    <a:pt x="9732" y="2850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4416550" y="1934975"/>
              <a:ext cx="219125" cy="775700"/>
            </a:xfrm>
            <a:custGeom>
              <a:avLst/>
              <a:gdLst/>
              <a:ahLst/>
              <a:cxnLst/>
              <a:rect l="l" t="t" r="r" b="b"/>
              <a:pathLst>
                <a:path w="8765" h="31028" extrusionOk="0">
                  <a:moveTo>
                    <a:pt x="4079" y="0"/>
                  </a:moveTo>
                  <a:cubicBezTo>
                    <a:pt x="2902" y="0"/>
                    <a:pt x="540" y="406"/>
                    <a:pt x="243" y="661"/>
                  </a:cubicBezTo>
                  <a:cubicBezTo>
                    <a:pt x="1" y="849"/>
                    <a:pt x="3603" y="30905"/>
                    <a:pt x="3980" y="31013"/>
                  </a:cubicBezTo>
                  <a:cubicBezTo>
                    <a:pt x="4015" y="31023"/>
                    <a:pt x="4080" y="31028"/>
                    <a:pt x="4169" y="31028"/>
                  </a:cubicBezTo>
                  <a:cubicBezTo>
                    <a:pt x="5027" y="31028"/>
                    <a:pt x="8123" y="30595"/>
                    <a:pt x="8416" y="30448"/>
                  </a:cubicBezTo>
                  <a:cubicBezTo>
                    <a:pt x="8765" y="30314"/>
                    <a:pt x="5082" y="446"/>
                    <a:pt x="4706" y="96"/>
                  </a:cubicBezTo>
                  <a:cubicBezTo>
                    <a:pt x="4621" y="29"/>
                    <a:pt x="4392" y="0"/>
                    <a:pt x="40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4404450" y="2099375"/>
              <a:ext cx="299125" cy="196325"/>
            </a:xfrm>
            <a:custGeom>
              <a:avLst/>
              <a:gdLst/>
              <a:ahLst/>
              <a:cxnLst/>
              <a:rect l="l" t="t" r="r" b="b"/>
              <a:pathLst>
                <a:path w="11965" h="7853" extrusionOk="0">
                  <a:moveTo>
                    <a:pt x="604" y="0"/>
                  </a:moveTo>
                  <a:cubicBezTo>
                    <a:pt x="453" y="0"/>
                    <a:pt x="325" y="172"/>
                    <a:pt x="243" y="645"/>
                  </a:cubicBezTo>
                  <a:cubicBezTo>
                    <a:pt x="1" y="2419"/>
                    <a:pt x="1775" y="4946"/>
                    <a:pt x="2985" y="6075"/>
                  </a:cubicBezTo>
                  <a:cubicBezTo>
                    <a:pt x="4174" y="7212"/>
                    <a:pt x="5760" y="7853"/>
                    <a:pt x="7410" y="7853"/>
                  </a:cubicBezTo>
                  <a:cubicBezTo>
                    <a:pt x="7476" y="7853"/>
                    <a:pt x="7543" y="7852"/>
                    <a:pt x="7609" y="7850"/>
                  </a:cubicBezTo>
                  <a:cubicBezTo>
                    <a:pt x="9330" y="7769"/>
                    <a:pt x="10889" y="6801"/>
                    <a:pt x="11722" y="5296"/>
                  </a:cubicBezTo>
                  <a:cubicBezTo>
                    <a:pt x="11857" y="5027"/>
                    <a:pt x="11964" y="4650"/>
                    <a:pt x="11749" y="4408"/>
                  </a:cubicBezTo>
                  <a:cubicBezTo>
                    <a:pt x="11588" y="4301"/>
                    <a:pt x="11400" y="4247"/>
                    <a:pt x="11212" y="4247"/>
                  </a:cubicBezTo>
                  <a:cubicBezTo>
                    <a:pt x="8792" y="4059"/>
                    <a:pt x="6346" y="3871"/>
                    <a:pt x="4141" y="2876"/>
                  </a:cubicBezTo>
                  <a:cubicBezTo>
                    <a:pt x="3173" y="2419"/>
                    <a:pt x="2313" y="1774"/>
                    <a:pt x="1587" y="994"/>
                  </a:cubicBezTo>
                  <a:cubicBezTo>
                    <a:pt x="1285" y="656"/>
                    <a:pt x="900" y="0"/>
                    <a:pt x="6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4419250" y="1951500"/>
              <a:ext cx="230550" cy="300250"/>
            </a:xfrm>
            <a:custGeom>
              <a:avLst/>
              <a:gdLst/>
              <a:ahLst/>
              <a:cxnLst/>
              <a:rect l="l" t="t" r="r" b="b"/>
              <a:pathLst>
                <a:path w="9222" h="12010" extrusionOk="0">
                  <a:moveTo>
                    <a:pt x="135" y="0"/>
                  </a:moveTo>
                  <a:cubicBezTo>
                    <a:pt x="135" y="0"/>
                    <a:pt x="0" y="7474"/>
                    <a:pt x="2474" y="10270"/>
                  </a:cubicBezTo>
                  <a:cubicBezTo>
                    <a:pt x="3556" y="11513"/>
                    <a:pt x="5744" y="12010"/>
                    <a:pt x="7331" y="12010"/>
                  </a:cubicBezTo>
                  <a:cubicBezTo>
                    <a:pt x="8385" y="12010"/>
                    <a:pt x="9173" y="11791"/>
                    <a:pt x="9195" y="11426"/>
                  </a:cubicBezTo>
                  <a:cubicBezTo>
                    <a:pt x="9222" y="10512"/>
                    <a:pt x="6910" y="9060"/>
                    <a:pt x="5592" y="5592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4507300" y="2327025"/>
              <a:ext cx="37775" cy="31800"/>
            </a:xfrm>
            <a:custGeom>
              <a:avLst/>
              <a:gdLst/>
              <a:ahLst/>
              <a:cxnLst/>
              <a:rect l="l" t="t" r="r" b="b"/>
              <a:pathLst>
                <a:path w="1511" h="1272" extrusionOk="0">
                  <a:moveTo>
                    <a:pt x="843" y="0"/>
                  </a:moveTo>
                  <a:cubicBezTo>
                    <a:pt x="813" y="0"/>
                    <a:pt x="783" y="2"/>
                    <a:pt x="753" y="7"/>
                  </a:cubicBezTo>
                  <a:cubicBezTo>
                    <a:pt x="188" y="88"/>
                    <a:pt x="0" y="787"/>
                    <a:pt x="430" y="1136"/>
                  </a:cubicBezTo>
                  <a:cubicBezTo>
                    <a:pt x="552" y="1230"/>
                    <a:pt x="688" y="1271"/>
                    <a:pt x="819" y="1271"/>
                  </a:cubicBezTo>
                  <a:cubicBezTo>
                    <a:pt x="1180" y="1271"/>
                    <a:pt x="1511" y="959"/>
                    <a:pt x="1452" y="545"/>
                  </a:cubicBezTo>
                  <a:cubicBezTo>
                    <a:pt x="1427" y="250"/>
                    <a:pt x="1156" y="0"/>
                    <a:pt x="8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4522750" y="2409850"/>
              <a:ext cx="31625" cy="31625"/>
            </a:xfrm>
            <a:custGeom>
              <a:avLst/>
              <a:gdLst/>
              <a:ahLst/>
              <a:cxnLst/>
              <a:rect l="l" t="t" r="r" b="b"/>
              <a:pathLst>
                <a:path w="1265" h="1265" extrusionOk="0">
                  <a:moveTo>
                    <a:pt x="619" y="1"/>
                  </a:moveTo>
                  <a:cubicBezTo>
                    <a:pt x="269" y="1"/>
                    <a:pt x="0" y="270"/>
                    <a:pt x="0" y="619"/>
                  </a:cubicBezTo>
                  <a:cubicBezTo>
                    <a:pt x="0" y="969"/>
                    <a:pt x="269" y="1264"/>
                    <a:pt x="619" y="1264"/>
                  </a:cubicBezTo>
                  <a:cubicBezTo>
                    <a:pt x="968" y="1264"/>
                    <a:pt x="1264" y="969"/>
                    <a:pt x="1264" y="619"/>
                  </a:cubicBezTo>
                  <a:cubicBezTo>
                    <a:pt x="1264" y="270"/>
                    <a:pt x="968" y="1"/>
                    <a:pt x="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4530150" y="2491900"/>
              <a:ext cx="35650" cy="31725"/>
            </a:xfrm>
            <a:custGeom>
              <a:avLst/>
              <a:gdLst/>
              <a:ahLst/>
              <a:cxnLst/>
              <a:rect l="l" t="t" r="r" b="b"/>
              <a:pathLst>
                <a:path w="1426" h="1269" extrusionOk="0">
                  <a:moveTo>
                    <a:pt x="719" y="0"/>
                  </a:moveTo>
                  <a:cubicBezTo>
                    <a:pt x="530" y="0"/>
                    <a:pt x="341" y="84"/>
                    <a:pt x="215" y="241"/>
                  </a:cubicBezTo>
                  <a:cubicBezTo>
                    <a:pt x="0" y="536"/>
                    <a:pt x="54" y="913"/>
                    <a:pt x="323" y="1128"/>
                  </a:cubicBezTo>
                  <a:cubicBezTo>
                    <a:pt x="451" y="1221"/>
                    <a:pt x="595" y="1269"/>
                    <a:pt x="734" y="1269"/>
                  </a:cubicBezTo>
                  <a:cubicBezTo>
                    <a:pt x="915" y="1269"/>
                    <a:pt x="1088" y="1188"/>
                    <a:pt x="1210" y="1020"/>
                  </a:cubicBezTo>
                  <a:cubicBezTo>
                    <a:pt x="1425" y="751"/>
                    <a:pt x="1398" y="348"/>
                    <a:pt x="1102" y="133"/>
                  </a:cubicBezTo>
                  <a:cubicBezTo>
                    <a:pt x="990" y="43"/>
                    <a:pt x="855" y="0"/>
                    <a:pt x="7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4402450" y="2032825"/>
              <a:ext cx="188875" cy="73450"/>
            </a:xfrm>
            <a:custGeom>
              <a:avLst/>
              <a:gdLst/>
              <a:ahLst/>
              <a:cxnLst/>
              <a:rect l="l" t="t" r="r" b="b"/>
              <a:pathLst>
                <a:path w="7555" h="2938" extrusionOk="0">
                  <a:moveTo>
                    <a:pt x="6737" y="1"/>
                  </a:moveTo>
                  <a:cubicBezTo>
                    <a:pt x="5342" y="1"/>
                    <a:pt x="260" y="529"/>
                    <a:pt x="188" y="887"/>
                  </a:cubicBezTo>
                  <a:cubicBezTo>
                    <a:pt x="108" y="1210"/>
                    <a:pt x="0" y="2312"/>
                    <a:pt x="484" y="2796"/>
                  </a:cubicBezTo>
                  <a:cubicBezTo>
                    <a:pt x="590" y="2896"/>
                    <a:pt x="966" y="2938"/>
                    <a:pt x="1490" y="2938"/>
                  </a:cubicBezTo>
                  <a:cubicBezTo>
                    <a:pt x="3366" y="2938"/>
                    <a:pt x="7145" y="2400"/>
                    <a:pt x="7313" y="2043"/>
                  </a:cubicBezTo>
                  <a:cubicBezTo>
                    <a:pt x="7555" y="1586"/>
                    <a:pt x="7447" y="188"/>
                    <a:pt x="7071" y="27"/>
                  </a:cubicBezTo>
                  <a:cubicBezTo>
                    <a:pt x="7029" y="9"/>
                    <a:pt x="6912" y="1"/>
                    <a:pt x="67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4915250" y="2281500"/>
              <a:ext cx="385150" cy="240625"/>
            </a:xfrm>
            <a:custGeom>
              <a:avLst/>
              <a:gdLst/>
              <a:ahLst/>
              <a:cxnLst/>
              <a:rect l="l" t="t" r="r" b="b"/>
              <a:pathLst>
                <a:path w="15406" h="9625" extrusionOk="0">
                  <a:moveTo>
                    <a:pt x="1049" y="0"/>
                  </a:moveTo>
                  <a:lnTo>
                    <a:pt x="1" y="7259"/>
                  </a:lnTo>
                  <a:lnTo>
                    <a:pt x="14222" y="9624"/>
                  </a:lnTo>
                  <a:lnTo>
                    <a:pt x="15405" y="2366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5020775" y="1848275"/>
              <a:ext cx="221150" cy="794525"/>
            </a:xfrm>
            <a:custGeom>
              <a:avLst/>
              <a:gdLst/>
              <a:ahLst/>
              <a:cxnLst/>
              <a:rect l="l" t="t" r="r" b="b"/>
              <a:pathLst>
                <a:path w="8846" h="31781" extrusionOk="0">
                  <a:moveTo>
                    <a:pt x="4066" y="0"/>
                  </a:moveTo>
                  <a:cubicBezTo>
                    <a:pt x="2902" y="0"/>
                    <a:pt x="540" y="406"/>
                    <a:pt x="242" y="661"/>
                  </a:cubicBezTo>
                  <a:cubicBezTo>
                    <a:pt x="1" y="849"/>
                    <a:pt x="3684" y="31631"/>
                    <a:pt x="4060" y="31766"/>
                  </a:cubicBezTo>
                  <a:cubicBezTo>
                    <a:pt x="4095" y="31776"/>
                    <a:pt x="4160" y="31780"/>
                    <a:pt x="4249" y="31780"/>
                  </a:cubicBezTo>
                  <a:cubicBezTo>
                    <a:pt x="5108" y="31780"/>
                    <a:pt x="8204" y="31347"/>
                    <a:pt x="8496" y="31201"/>
                  </a:cubicBezTo>
                  <a:cubicBezTo>
                    <a:pt x="8845" y="31040"/>
                    <a:pt x="5082" y="446"/>
                    <a:pt x="4678" y="96"/>
                  </a:cubicBezTo>
                  <a:cubicBezTo>
                    <a:pt x="4599" y="29"/>
                    <a:pt x="4375" y="0"/>
                    <a:pt x="4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4952900" y="2020725"/>
              <a:ext cx="316575" cy="272425"/>
            </a:xfrm>
            <a:custGeom>
              <a:avLst/>
              <a:gdLst/>
              <a:ahLst/>
              <a:cxnLst/>
              <a:rect l="l" t="t" r="r" b="b"/>
              <a:pathLst>
                <a:path w="12663" h="10897" extrusionOk="0">
                  <a:moveTo>
                    <a:pt x="11399" y="0"/>
                  </a:moveTo>
                  <a:lnTo>
                    <a:pt x="11399" y="0"/>
                  </a:lnTo>
                  <a:cubicBezTo>
                    <a:pt x="9947" y="1909"/>
                    <a:pt x="8415" y="3818"/>
                    <a:pt x="6533" y="5377"/>
                  </a:cubicBezTo>
                  <a:cubicBezTo>
                    <a:pt x="4651" y="6909"/>
                    <a:pt x="2393" y="8038"/>
                    <a:pt x="0" y="8200"/>
                  </a:cubicBezTo>
                  <a:lnTo>
                    <a:pt x="1479" y="8764"/>
                  </a:lnTo>
                  <a:cubicBezTo>
                    <a:pt x="1102" y="9356"/>
                    <a:pt x="1479" y="10216"/>
                    <a:pt x="2070" y="10565"/>
                  </a:cubicBezTo>
                  <a:cubicBezTo>
                    <a:pt x="2518" y="10789"/>
                    <a:pt x="3004" y="10896"/>
                    <a:pt x="3493" y="10896"/>
                  </a:cubicBezTo>
                  <a:cubicBezTo>
                    <a:pt x="3709" y="10896"/>
                    <a:pt x="3926" y="10875"/>
                    <a:pt x="4140" y="10834"/>
                  </a:cubicBezTo>
                  <a:cubicBezTo>
                    <a:pt x="9275" y="10082"/>
                    <a:pt x="12663" y="5027"/>
                    <a:pt x="11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4973725" y="1917875"/>
              <a:ext cx="199650" cy="323300"/>
            </a:xfrm>
            <a:custGeom>
              <a:avLst/>
              <a:gdLst/>
              <a:ahLst/>
              <a:cxnLst/>
              <a:rect l="l" t="t" r="r" b="b"/>
              <a:pathLst>
                <a:path w="7986" h="12932" extrusionOk="0">
                  <a:moveTo>
                    <a:pt x="3200" y="1"/>
                  </a:moveTo>
                  <a:cubicBezTo>
                    <a:pt x="3200" y="1"/>
                    <a:pt x="3979" y="6399"/>
                    <a:pt x="2420" y="8738"/>
                  </a:cubicBezTo>
                  <a:cubicBezTo>
                    <a:pt x="1372" y="10351"/>
                    <a:pt x="1" y="11937"/>
                    <a:pt x="431" y="12582"/>
                  </a:cubicBezTo>
                  <a:cubicBezTo>
                    <a:pt x="548" y="12766"/>
                    <a:pt x="1067" y="12932"/>
                    <a:pt x="1786" y="12932"/>
                  </a:cubicBezTo>
                  <a:cubicBezTo>
                    <a:pt x="3699" y="12932"/>
                    <a:pt x="7028" y="11760"/>
                    <a:pt x="7985" y="6641"/>
                  </a:cubicBezTo>
                  <a:lnTo>
                    <a:pt x="3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5117550" y="2298100"/>
              <a:ext cx="37975" cy="31275"/>
            </a:xfrm>
            <a:custGeom>
              <a:avLst/>
              <a:gdLst/>
              <a:ahLst/>
              <a:cxnLst/>
              <a:rect l="l" t="t" r="r" b="b"/>
              <a:pathLst>
                <a:path w="1519" h="1251" extrusionOk="0">
                  <a:moveTo>
                    <a:pt x="851" y="1"/>
                  </a:moveTo>
                  <a:cubicBezTo>
                    <a:pt x="819" y="1"/>
                    <a:pt x="786" y="3"/>
                    <a:pt x="754" y="8"/>
                  </a:cubicBezTo>
                  <a:cubicBezTo>
                    <a:pt x="216" y="62"/>
                    <a:pt x="1" y="788"/>
                    <a:pt x="458" y="1110"/>
                  </a:cubicBezTo>
                  <a:cubicBezTo>
                    <a:pt x="577" y="1207"/>
                    <a:pt x="712" y="1250"/>
                    <a:pt x="845" y="1250"/>
                  </a:cubicBezTo>
                  <a:cubicBezTo>
                    <a:pt x="1191" y="1250"/>
                    <a:pt x="1518" y="954"/>
                    <a:pt x="1479" y="546"/>
                  </a:cubicBezTo>
                  <a:cubicBezTo>
                    <a:pt x="1431" y="229"/>
                    <a:pt x="1161" y="1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5127650" y="2380775"/>
              <a:ext cx="37950" cy="31250"/>
            </a:xfrm>
            <a:custGeom>
              <a:avLst/>
              <a:gdLst/>
              <a:ahLst/>
              <a:cxnLst/>
              <a:rect l="l" t="t" r="r" b="b"/>
              <a:pathLst>
                <a:path w="1518" h="1250" extrusionOk="0">
                  <a:moveTo>
                    <a:pt x="870" y="0"/>
                  </a:moveTo>
                  <a:cubicBezTo>
                    <a:pt x="840" y="0"/>
                    <a:pt x="810" y="3"/>
                    <a:pt x="780" y="8"/>
                  </a:cubicBezTo>
                  <a:cubicBezTo>
                    <a:pt x="215" y="62"/>
                    <a:pt x="0" y="787"/>
                    <a:pt x="457" y="1110"/>
                  </a:cubicBezTo>
                  <a:cubicBezTo>
                    <a:pt x="583" y="1207"/>
                    <a:pt x="722" y="1250"/>
                    <a:pt x="856" y="1250"/>
                  </a:cubicBezTo>
                  <a:cubicBezTo>
                    <a:pt x="1205" y="1250"/>
                    <a:pt x="1518" y="954"/>
                    <a:pt x="1479" y="545"/>
                  </a:cubicBezTo>
                  <a:cubicBezTo>
                    <a:pt x="1430" y="229"/>
                    <a:pt x="1160" y="0"/>
                    <a:pt x="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5141075" y="2463000"/>
              <a:ext cx="35650" cy="31525"/>
            </a:xfrm>
            <a:custGeom>
              <a:avLst/>
              <a:gdLst/>
              <a:ahLst/>
              <a:cxnLst/>
              <a:rect l="l" t="t" r="r" b="b"/>
              <a:pathLst>
                <a:path w="1426" h="1261" extrusionOk="0">
                  <a:moveTo>
                    <a:pt x="720" y="0"/>
                  </a:moveTo>
                  <a:cubicBezTo>
                    <a:pt x="530" y="0"/>
                    <a:pt x="341" y="84"/>
                    <a:pt x="216" y="241"/>
                  </a:cubicBezTo>
                  <a:cubicBezTo>
                    <a:pt x="1" y="509"/>
                    <a:pt x="55" y="913"/>
                    <a:pt x="323" y="1128"/>
                  </a:cubicBezTo>
                  <a:cubicBezTo>
                    <a:pt x="436" y="1218"/>
                    <a:pt x="571" y="1260"/>
                    <a:pt x="707" y="1260"/>
                  </a:cubicBezTo>
                  <a:cubicBezTo>
                    <a:pt x="896" y="1260"/>
                    <a:pt x="1085" y="1177"/>
                    <a:pt x="1211" y="1020"/>
                  </a:cubicBezTo>
                  <a:cubicBezTo>
                    <a:pt x="1426" y="751"/>
                    <a:pt x="1372" y="348"/>
                    <a:pt x="1103" y="133"/>
                  </a:cubicBezTo>
                  <a:cubicBezTo>
                    <a:pt x="991" y="43"/>
                    <a:pt x="855" y="0"/>
                    <a:pt x="7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5008000" y="1981575"/>
              <a:ext cx="188225" cy="73625"/>
            </a:xfrm>
            <a:custGeom>
              <a:avLst/>
              <a:gdLst/>
              <a:ahLst/>
              <a:cxnLst/>
              <a:rect l="l" t="t" r="r" b="b"/>
              <a:pathLst>
                <a:path w="7529" h="2945" extrusionOk="0">
                  <a:moveTo>
                    <a:pt x="6683" y="0"/>
                  </a:moveTo>
                  <a:cubicBezTo>
                    <a:pt x="5214" y="0"/>
                    <a:pt x="256" y="540"/>
                    <a:pt x="162" y="894"/>
                  </a:cubicBezTo>
                  <a:cubicBezTo>
                    <a:pt x="81" y="1217"/>
                    <a:pt x="1" y="2319"/>
                    <a:pt x="485" y="2803"/>
                  </a:cubicBezTo>
                  <a:cubicBezTo>
                    <a:pt x="590" y="2903"/>
                    <a:pt x="965" y="2945"/>
                    <a:pt x="1488" y="2945"/>
                  </a:cubicBezTo>
                  <a:cubicBezTo>
                    <a:pt x="3357" y="2945"/>
                    <a:pt x="7124" y="2407"/>
                    <a:pt x="7313" y="2050"/>
                  </a:cubicBezTo>
                  <a:cubicBezTo>
                    <a:pt x="7528" y="1593"/>
                    <a:pt x="7448" y="195"/>
                    <a:pt x="7071" y="34"/>
                  </a:cubicBezTo>
                  <a:cubicBezTo>
                    <a:pt x="7025" y="11"/>
                    <a:pt x="6888" y="0"/>
                    <a:pt x="66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3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5"/>
          <p:cNvSpPr/>
          <p:nvPr/>
        </p:nvSpPr>
        <p:spPr>
          <a:xfrm rot="660943">
            <a:off x="7180464" y="591245"/>
            <a:ext cx="1930489" cy="1265470"/>
          </a:xfrm>
          <a:custGeom>
            <a:avLst/>
            <a:gdLst/>
            <a:ahLst/>
            <a:cxnLst/>
            <a:rect l="l" t="t" r="r" b="b"/>
            <a:pathLst>
              <a:path w="21350" h="13995" extrusionOk="0">
                <a:moveTo>
                  <a:pt x="6772" y="0"/>
                </a:moveTo>
                <a:cubicBezTo>
                  <a:pt x="5893" y="0"/>
                  <a:pt x="5005" y="368"/>
                  <a:pt x="4365" y="1153"/>
                </a:cubicBezTo>
                <a:cubicBezTo>
                  <a:pt x="3759" y="597"/>
                  <a:pt x="2935" y="316"/>
                  <a:pt x="2112" y="316"/>
                </a:cubicBezTo>
                <a:cubicBezTo>
                  <a:pt x="1348" y="316"/>
                  <a:pt x="586" y="558"/>
                  <a:pt x="1" y="1046"/>
                </a:cubicBezTo>
                <a:cubicBezTo>
                  <a:pt x="6427" y="2596"/>
                  <a:pt x="12234" y="6078"/>
                  <a:pt x="16622" y="11038"/>
                </a:cubicBezTo>
                <a:cubicBezTo>
                  <a:pt x="17278" y="11789"/>
                  <a:pt x="18101" y="13340"/>
                  <a:pt x="19019" y="13781"/>
                </a:cubicBezTo>
                <a:cubicBezTo>
                  <a:pt x="19328" y="13928"/>
                  <a:pt x="19582" y="13994"/>
                  <a:pt x="19788" y="13994"/>
                </a:cubicBezTo>
                <a:cubicBezTo>
                  <a:pt x="21350" y="13994"/>
                  <a:pt x="20188" y="10201"/>
                  <a:pt x="19556" y="9190"/>
                </a:cubicBezTo>
                <a:cubicBezTo>
                  <a:pt x="18206" y="7047"/>
                  <a:pt x="15877" y="5260"/>
                  <a:pt x="13438" y="5260"/>
                </a:cubicBezTo>
                <a:cubicBezTo>
                  <a:pt x="13054" y="5260"/>
                  <a:pt x="12668" y="5304"/>
                  <a:pt x="12282" y="5398"/>
                </a:cubicBezTo>
                <a:cubicBezTo>
                  <a:pt x="12342" y="4456"/>
                  <a:pt x="11746" y="3598"/>
                  <a:pt x="10851" y="3312"/>
                </a:cubicBezTo>
                <a:cubicBezTo>
                  <a:pt x="10613" y="3240"/>
                  <a:pt x="10350" y="3204"/>
                  <a:pt x="10160" y="3061"/>
                </a:cubicBezTo>
                <a:cubicBezTo>
                  <a:pt x="9909" y="2858"/>
                  <a:pt x="9850" y="2501"/>
                  <a:pt x="9754" y="2191"/>
                </a:cubicBezTo>
                <a:cubicBezTo>
                  <a:pt x="9316" y="783"/>
                  <a:pt x="8054" y="0"/>
                  <a:pt x="6772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5"/>
          <p:cNvSpPr/>
          <p:nvPr/>
        </p:nvSpPr>
        <p:spPr>
          <a:xfrm rot="-3435237">
            <a:off x="4446024" y="641048"/>
            <a:ext cx="1685389" cy="845175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8" name="Google Shape;578;p5"/>
          <p:cNvGrpSpPr/>
          <p:nvPr/>
        </p:nvGrpSpPr>
        <p:grpSpPr>
          <a:xfrm>
            <a:off x="7665216" y="3017482"/>
            <a:ext cx="1153392" cy="1951075"/>
            <a:chOff x="7665216" y="3017482"/>
            <a:chExt cx="1153392" cy="1951075"/>
          </a:xfrm>
        </p:grpSpPr>
        <p:sp>
          <p:nvSpPr>
            <p:cNvPr id="579" name="Google Shape;579;p5"/>
            <p:cNvSpPr/>
            <p:nvPr/>
          </p:nvSpPr>
          <p:spPr>
            <a:xfrm rot="352148">
              <a:off x="7720610" y="4668437"/>
              <a:ext cx="195064" cy="147724"/>
            </a:xfrm>
            <a:custGeom>
              <a:avLst/>
              <a:gdLst/>
              <a:ahLst/>
              <a:cxnLst/>
              <a:rect l="l" t="t" r="r" b="b"/>
              <a:pathLst>
                <a:path w="8443" h="6394" extrusionOk="0">
                  <a:moveTo>
                    <a:pt x="1453" y="0"/>
                  </a:moveTo>
                  <a:cubicBezTo>
                    <a:pt x="1453" y="0"/>
                    <a:pt x="1" y="4463"/>
                    <a:pt x="727" y="4974"/>
                  </a:cubicBezTo>
                  <a:cubicBezTo>
                    <a:pt x="1372" y="5420"/>
                    <a:pt x="5335" y="6393"/>
                    <a:pt x="6493" y="6393"/>
                  </a:cubicBezTo>
                  <a:cubicBezTo>
                    <a:pt x="6590" y="6393"/>
                    <a:pt x="6668" y="6386"/>
                    <a:pt x="6722" y="6372"/>
                  </a:cubicBezTo>
                  <a:cubicBezTo>
                    <a:pt x="7421" y="6210"/>
                    <a:pt x="8442" y="1613"/>
                    <a:pt x="8442" y="1613"/>
                  </a:cubicBezTo>
                  <a:lnTo>
                    <a:pt x="1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80" name="Google Shape;580;p5"/>
            <p:cNvGrpSpPr/>
            <p:nvPr/>
          </p:nvGrpSpPr>
          <p:grpSpPr>
            <a:xfrm>
              <a:off x="7665216" y="3017482"/>
              <a:ext cx="1153392" cy="1951075"/>
              <a:chOff x="-3205550" y="2567625"/>
              <a:chExt cx="1248125" cy="2111325"/>
            </a:xfrm>
          </p:grpSpPr>
          <p:sp>
            <p:nvSpPr>
              <p:cNvPr id="581" name="Google Shape;581;p5"/>
              <p:cNvSpPr/>
              <p:nvPr/>
            </p:nvSpPr>
            <p:spPr>
              <a:xfrm>
                <a:off x="-2568400" y="4519100"/>
                <a:ext cx="211075" cy="159850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6394" extrusionOk="0">
                    <a:moveTo>
                      <a:pt x="1453" y="0"/>
                    </a:moveTo>
                    <a:cubicBezTo>
                      <a:pt x="1453" y="0"/>
                      <a:pt x="1" y="4463"/>
                      <a:pt x="727" y="4974"/>
                    </a:cubicBezTo>
                    <a:cubicBezTo>
                      <a:pt x="1372" y="5420"/>
                      <a:pt x="5335" y="6393"/>
                      <a:pt x="6493" y="6393"/>
                    </a:cubicBezTo>
                    <a:cubicBezTo>
                      <a:pt x="6590" y="6393"/>
                      <a:pt x="6668" y="6386"/>
                      <a:pt x="6722" y="6372"/>
                    </a:cubicBezTo>
                    <a:cubicBezTo>
                      <a:pt x="7421" y="6210"/>
                      <a:pt x="8442" y="1613"/>
                      <a:pt x="8442" y="1613"/>
                    </a:cubicBezTo>
                    <a:lnTo>
                      <a:pt x="14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5"/>
              <p:cNvSpPr/>
              <p:nvPr/>
            </p:nvSpPr>
            <p:spPr>
              <a:xfrm>
                <a:off x="-3195450" y="3074750"/>
                <a:ext cx="360250" cy="1211825"/>
              </a:xfrm>
              <a:custGeom>
                <a:avLst/>
                <a:gdLst/>
                <a:ahLst/>
                <a:cxnLst/>
                <a:rect l="l" t="t" r="r" b="b"/>
                <a:pathLst>
                  <a:path w="14410" h="48473" extrusionOk="0">
                    <a:moveTo>
                      <a:pt x="14410" y="1"/>
                    </a:moveTo>
                    <a:cubicBezTo>
                      <a:pt x="14409" y="1"/>
                      <a:pt x="9167" y="8228"/>
                      <a:pt x="5673" y="21508"/>
                    </a:cubicBezTo>
                    <a:cubicBezTo>
                      <a:pt x="2178" y="34788"/>
                      <a:pt x="0" y="47182"/>
                      <a:pt x="1452" y="48472"/>
                    </a:cubicBezTo>
                    <a:lnTo>
                      <a:pt x="14410" y="1"/>
                    </a:ln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5"/>
              <p:cNvSpPr/>
              <p:nvPr/>
            </p:nvSpPr>
            <p:spPr>
              <a:xfrm>
                <a:off x="-2622150" y="2608950"/>
                <a:ext cx="623450" cy="560600"/>
              </a:xfrm>
              <a:custGeom>
                <a:avLst/>
                <a:gdLst/>
                <a:ahLst/>
                <a:cxnLst/>
                <a:rect l="l" t="t" r="r" b="b"/>
                <a:pathLst>
                  <a:path w="24938" h="22424" extrusionOk="0">
                    <a:moveTo>
                      <a:pt x="6175" y="1"/>
                    </a:moveTo>
                    <a:cubicBezTo>
                      <a:pt x="5058" y="1"/>
                      <a:pt x="4339" y="151"/>
                      <a:pt x="4248" y="486"/>
                    </a:cubicBezTo>
                    <a:cubicBezTo>
                      <a:pt x="3737" y="2395"/>
                      <a:pt x="135" y="16186"/>
                      <a:pt x="0" y="16428"/>
                    </a:cubicBezTo>
                    <a:lnTo>
                      <a:pt x="2285" y="16939"/>
                    </a:lnTo>
                    <a:cubicBezTo>
                      <a:pt x="2285" y="16939"/>
                      <a:pt x="5135" y="6266"/>
                      <a:pt x="5968" y="3174"/>
                    </a:cubicBezTo>
                    <a:cubicBezTo>
                      <a:pt x="6181" y="2379"/>
                      <a:pt x="7350" y="2053"/>
                      <a:pt x="8961" y="2053"/>
                    </a:cubicBezTo>
                    <a:cubicBezTo>
                      <a:pt x="13669" y="2053"/>
                      <a:pt x="22156" y="4842"/>
                      <a:pt x="21615" y="6884"/>
                    </a:cubicBezTo>
                    <a:cubicBezTo>
                      <a:pt x="20889" y="9627"/>
                      <a:pt x="17609" y="21832"/>
                      <a:pt x="17609" y="21832"/>
                    </a:cubicBezTo>
                    <a:lnTo>
                      <a:pt x="19814" y="22423"/>
                    </a:lnTo>
                    <a:lnTo>
                      <a:pt x="24142" y="6185"/>
                    </a:lnTo>
                    <a:cubicBezTo>
                      <a:pt x="24938" y="3202"/>
                      <a:pt x="11329" y="1"/>
                      <a:pt x="61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5"/>
              <p:cNvSpPr/>
              <p:nvPr/>
            </p:nvSpPr>
            <p:spPr>
              <a:xfrm>
                <a:off x="-2704150" y="2988400"/>
                <a:ext cx="203000" cy="111925"/>
              </a:xfrm>
              <a:custGeom>
                <a:avLst/>
                <a:gdLst/>
                <a:ahLst/>
                <a:cxnLst/>
                <a:rect l="l" t="t" r="r" b="b"/>
                <a:pathLst>
                  <a:path w="8120" h="4477" extrusionOk="0">
                    <a:moveTo>
                      <a:pt x="1362" y="0"/>
                    </a:moveTo>
                    <a:cubicBezTo>
                      <a:pt x="175" y="0"/>
                      <a:pt x="0" y="2863"/>
                      <a:pt x="0" y="2863"/>
                    </a:cubicBezTo>
                    <a:lnTo>
                      <a:pt x="7528" y="4476"/>
                    </a:lnTo>
                    <a:cubicBezTo>
                      <a:pt x="7528" y="4476"/>
                      <a:pt x="8119" y="2245"/>
                      <a:pt x="7877" y="1734"/>
                    </a:cubicBezTo>
                    <a:cubicBezTo>
                      <a:pt x="7635" y="1196"/>
                      <a:pt x="2823" y="282"/>
                      <a:pt x="1506" y="14"/>
                    </a:cubicBezTo>
                    <a:cubicBezTo>
                      <a:pt x="1456" y="4"/>
                      <a:pt x="1408" y="0"/>
                      <a:pt x="13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5"/>
              <p:cNvSpPr/>
              <p:nvPr/>
            </p:nvSpPr>
            <p:spPr>
              <a:xfrm>
                <a:off x="-2251825" y="3106425"/>
                <a:ext cx="203000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8120" h="4810" extrusionOk="0">
                    <a:moveTo>
                      <a:pt x="1450" y="0"/>
                    </a:moveTo>
                    <a:cubicBezTo>
                      <a:pt x="291" y="0"/>
                      <a:pt x="0" y="2766"/>
                      <a:pt x="0" y="2766"/>
                    </a:cubicBezTo>
                    <a:lnTo>
                      <a:pt x="7393" y="4809"/>
                    </a:lnTo>
                    <a:cubicBezTo>
                      <a:pt x="7393" y="4809"/>
                      <a:pt x="8119" y="2605"/>
                      <a:pt x="7904" y="2067"/>
                    </a:cubicBezTo>
                    <a:cubicBezTo>
                      <a:pt x="7716" y="1530"/>
                      <a:pt x="2931" y="347"/>
                      <a:pt x="1640" y="24"/>
                    </a:cubicBezTo>
                    <a:cubicBezTo>
                      <a:pt x="1574" y="8"/>
                      <a:pt x="1511" y="0"/>
                      <a:pt x="1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5"/>
              <p:cNvSpPr/>
              <p:nvPr/>
            </p:nvSpPr>
            <p:spPr>
              <a:xfrm>
                <a:off x="-3205550" y="3025175"/>
                <a:ext cx="1248125" cy="1597125"/>
              </a:xfrm>
              <a:custGeom>
                <a:avLst/>
                <a:gdLst/>
                <a:ahLst/>
                <a:cxnLst/>
                <a:rect l="l" t="t" r="r" b="b"/>
                <a:pathLst>
                  <a:path w="49925" h="63885" extrusionOk="0">
                    <a:moveTo>
                      <a:pt x="16247" y="0"/>
                    </a:moveTo>
                    <a:cubicBezTo>
                      <a:pt x="15559" y="0"/>
                      <a:pt x="15066" y="75"/>
                      <a:pt x="14814" y="236"/>
                    </a:cubicBezTo>
                    <a:cubicBezTo>
                      <a:pt x="12341" y="1822"/>
                      <a:pt x="1" y="50859"/>
                      <a:pt x="404" y="53036"/>
                    </a:cubicBezTo>
                    <a:cubicBezTo>
                      <a:pt x="785" y="55067"/>
                      <a:pt x="30324" y="63885"/>
                      <a:pt x="35033" y="63885"/>
                    </a:cubicBezTo>
                    <a:cubicBezTo>
                      <a:pt x="35310" y="63885"/>
                      <a:pt x="35501" y="63854"/>
                      <a:pt x="35595" y="63790"/>
                    </a:cubicBezTo>
                    <a:cubicBezTo>
                      <a:pt x="37262" y="62661"/>
                      <a:pt x="49924" y="11877"/>
                      <a:pt x="49656" y="9538"/>
                    </a:cubicBezTo>
                    <a:cubicBezTo>
                      <a:pt x="49387" y="7412"/>
                      <a:pt x="23110" y="0"/>
                      <a:pt x="162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5"/>
              <p:cNvSpPr/>
              <p:nvPr/>
            </p:nvSpPr>
            <p:spPr>
              <a:xfrm>
                <a:off x="-3122875" y="3617800"/>
                <a:ext cx="968525" cy="934100"/>
              </a:xfrm>
              <a:custGeom>
                <a:avLst/>
                <a:gdLst/>
                <a:ahLst/>
                <a:cxnLst/>
                <a:rect l="l" t="t" r="r" b="b"/>
                <a:pathLst>
                  <a:path w="38741" h="37364" extrusionOk="0">
                    <a:moveTo>
                      <a:pt x="10647" y="1"/>
                    </a:moveTo>
                    <a:cubicBezTo>
                      <a:pt x="9007" y="431"/>
                      <a:pt x="1" y="24734"/>
                      <a:pt x="431" y="27234"/>
                    </a:cubicBezTo>
                    <a:cubicBezTo>
                      <a:pt x="807" y="29541"/>
                      <a:pt x="23483" y="37363"/>
                      <a:pt x="28724" y="37363"/>
                    </a:cubicBezTo>
                    <a:cubicBezTo>
                      <a:pt x="29103" y="37363"/>
                      <a:pt x="29391" y="37322"/>
                      <a:pt x="29573" y="37235"/>
                    </a:cubicBezTo>
                    <a:cubicBezTo>
                      <a:pt x="32261" y="35945"/>
                      <a:pt x="38740" y="10378"/>
                      <a:pt x="36966" y="7932"/>
                    </a:cubicBezTo>
                    <a:cubicBezTo>
                      <a:pt x="35192" y="5485"/>
                      <a:pt x="10647" y="1"/>
                      <a:pt x="10647" y="1"/>
                    </a:cubicBezTo>
                    <a:close/>
                  </a:path>
                </a:pathLst>
              </a:custGeom>
              <a:solidFill>
                <a:srgbClr val="212E1C">
                  <a:alpha val="2823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5"/>
              <p:cNvSpPr/>
              <p:nvPr/>
            </p:nvSpPr>
            <p:spPr>
              <a:xfrm>
                <a:off x="-2449425" y="2567625"/>
                <a:ext cx="399250" cy="200675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8027" extrusionOk="0">
                    <a:moveTo>
                      <a:pt x="561" y="1"/>
                    </a:moveTo>
                    <a:cubicBezTo>
                      <a:pt x="500" y="1"/>
                      <a:pt x="457" y="6"/>
                      <a:pt x="431" y="15"/>
                    </a:cubicBezTo>
                    <a:cubicBezTo>
                      <a:pt x="0" y="177"/>
                      <a:pt x="27" y="4532"/>
                      <a:pt x="592" y="4586"/>
                    </a:cubicBezTo>
                    <a:cubicBezTo>
                      <a:pt x="1104" y="4637"/>
                      <a:pt x="11339" y="8026"/>
                      <a:pt x="13200" y="8026"/>
                    </a:cubicBezTo>
                    <a:cubicBezTo>
                      <a:pt x="13294" y="8026"/>
                      <a:pt x="13367" y="8018"/>
                      <a:pt x="13415" y="8000"/>
                    </a:cubicBezTo>
                    <a:cubicBezTo>
                      <a:pt x="14437" y="7650"/>
                      <a:pt x="15969" y="5016"/>
                      <a:pt x="15862" y="4182"/>
                    </a:cubicBezTo>
                    <a:cubicBezTo>
                      <a:pt x="15758" y="3379"/>
                      <a:pt x="2184" y="1"/>
                      <a:pt x="5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5"/>
              <p:cNvSpPr/>
              <p:nvPr/>
            </p:nvSpPr>
            <p:spPr>
              <a:xfrm>
                <a:off x="-2852700" y="3177825"/>
                <a:ext cx="805875" cy="466600"/>
              </a:xfrm>
              <a:custGeom>
                <a:avLst/>
                <a:gdLst/>
                <a:ahLst/>
                <a:cxnLst/>
                <a:rect l="l" t="t" r="r" b="b"/>
                <a:pathLst>
                  <a:path w="32235" h="18664" extrusionOk="0">
                    <a:moveTo>
                      <a:pt x="4206" y="0"/>
                    </a:moveTo>
                    <a:cubicBezTo>
                      <a:pt x="3854" y="0"/>
                      <a:pt x="3595" y="32"/>
                      <a:pt x="3442" y="98"/>
                    </a:cubicBezTo>
                    <a:cubicBezTo>
                      <a:pt x="1963" y="744"/>
                      <a:pt x="1" y="9078"/>
                      <a:pt x="888" y="10637"/>
                    </a:cubicBezTo>
                    <a:cubicBezTo>
                      <a:pt x="1719" y="12071"/>
                      <a:pt x="23064" y="18664"/>
                      <a:pt x="27093" y="18664"/>
                    </a:cubicBezTo>
                    <a:cubicBezTo>
                      <a:pt x="27369" y="18664"/>
                      <a:pt x="27563" y="18633"/>
                      <a:pt x="27665" y="18568"/>
                    </a:cubicBezTo>
                    <a:cubicBezTo>
                      <a:pt x="29251" y="17573"/>
                      <a:pt x="32235" y="8728"/>
                      <a:pt x="31240" y="7142"/>
                    </a:cubicBezTo>
                    <a:cubicBezTo>
                      <a:pt x="30314" y="5691"/>
                      <a:pt x="8938" y="0"/>
                      <a:pt x="42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5"/>
              <p:cNvSpPr/>
              <p:nvPr/>
            </p:nvSpPr>
            <p:spPr>
              <a:xfrm>
                <a:off x="-3074475" y="3587125"/>
                <a:ext cx="918100" cy="890700"/>
              </a:xfrm>
              <a:custGeom>
                <a:avLst/>
                <a:gdLst/>
                <a:ahLst/>
                <a:cxnLst/>
                <a:rect l="l" t="t" r="r" b="b"/>
                <a:pathLst>
                  <a:path w="36724" h="35628" extrusionOk="0">
                    <a:moveTo>
                      <a:pt x="8695" y="0"/>
                    </a:moveTo>
                    <a:cubicBezTo>
                      <a:pt x="8343" y="0"/>
                      <a:pt x="8084" y="32"/>
                      <a:pt x="7931" y="99"/>
                    </a:cubicBezTo>
                    <a:cubicBezTo>
                      <a:pt x="6452" y="744"/>
                      <a:pt x="0" y="26042"/>
                      <a:pt x="887" y="27601"/>
                    </a:cubicBezTo>
                    <a:cubicBezTo>
                      <a:pt x="1743" y="29035"/>
                      <a:pt x="23067" y="35628"/>
                      <a:pt x="27093" y="35628"/>
                    </a:cubicBezTo>
                    <a:cubicBezTo>
                      <a:pt x="27368" y="35628"/>
                      <a:pt x="27562" y="35597"/>
                      <a:pt x="27664" y="35532"/>
                    </a:cubicBezTo>
                    <a:cubicBezTo>
                      <a:pt x="29277" y="34537"/>
                      <a:pt x="36724" y="8729"/>
                      <a:pt x="35729" y="7142"/>
                    </a:cubicBezTo>
                    <a:cubicBezTo>
                      <a:pt x="34828" y="5691"/>
                      <a:pt x="13430" y="0"/>
                      <a:pt x="86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5"/>
              <p:cNvSpPr/>
              <p:nvPr/>
            </p:nvSpPr>
            <p:spPr>
              <a:xfrm>
                <a:off x="-2848650" y="3664800"/>
                <a:ext cx="605875" cy="251100"/>
              </a:xfrm>
              <a:custGeom>
                <a:avLst/>
                <a:gdLst/>
                <a:ahLst/>
                <a:cxnLst/>
                <a:rect l="l" t="t" r="r" b="b"/>
                <a:pathLst>
                  <a:path w="24235" h="10044" extrusionOk="0">
                    <a:moveTo>
                      <a:pt x="1706" y="0"/>
                    </a:moveTo>
                    <a:cubicBezTo>
                      <a:pt x="1681" y="0"/>
                      <a:pt x="1659" y="1"/>
                      <a:pt x="1640" y="3"/>
                    </a:cubicBezTo>
                    <a:cubicBezTo>
                      <a:pt x="0" y="137"/>
                      <a:pt x="8119" y="9278"/>
                      <a:pt x="10297" y="9869"/>
                    </a:cubicBezTo>
                    <a:cubicBezTo>
                      <a:pt x="10745" y="9990"/>
                      <a:pt x="11274" y="10044"/>
                      <a:pt x="11859" y="10044"/>
                    </a:cubicBezTo>
                    <a:cubicBezTo>
                      <a:pt x="16370" y="10044"/>
                      <a:pt x="24234" y="6831"/>
                      <a:pt x="24115" y="5998"/>
                    </a:cubicBezTo>
                    <a:cubicBezTo>
                      <a:pt x="23983" y="5069"/>
                      <a:pt x="3648" y="0"/>
                      <a:pt x="1706" y="0"/>
                    </a:cubicBezTo>
                    <a:close/>
                  </a:path>
                </a:pathLst>
              </a:custGeom>
              <a:solidFill>
                <a:srgbClr val="FFFFFF">
                  <a:alpha val="6274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5"/>
              <p:cNvSpPr/>
              <p:nvPr/>
            </p:nvSpPr>
            <p:spPr>
              <a:xfrm>
                <a:off x="-2756775" y="3215225"/>
                <a:ext cx="628325" cy="167825"/>
              </a:xfrm>
              <a:custGeom>
                <a:avLst/>
                <a:gdLst/>
                <a:ahLst/>
                <a:cxnLst/>
                <a:rect l="l" t="t" r="r" b="b"/>
                <a:pathLst>
                  <a:path w="25133" h="6713" extrusionOk="0">
                    <a:moveTo>
                      <a:pt x="1003" y="0"/>
                    </a:moveTo>
                    <a:lnTo>
                      <a:pt x="1003" y="0"/>
                    </a:lnTo>
                    <a:cubicBezTo>
                      <a:pt x="0" y="702"/>
                      <a:pt x="22356" y="6712"/>
                      <a:pt x="24873" y="6712"/>
                    </a:cubicBezTo>
                    <a:cubicBezTo>
                      <a:pt x="25055" y="6712"/>
                      <a:pt x="25133" y="6681"/>
                      <a:pt x="25091" y="6614"/>
                    </a:cubicBezTo>
                    <a:cubicBezTo>
                      <a:pt x="24742" y="5996"/>
                      <a:pt x="1004" y="1"/>
                      <a:pt x="1003" y="0"/>
                    </a:cubicBezTo>
                    <a:close/>
                  </a:path>
                </a:pathLst>
              </a:custGeom>
              <a:solidFill>
                <a:srgbClr val="FFFFFF">
                  <a:alpha val="6274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5"/>
              <p:cNvSpPr/>
              <p:nvPr/>
            </p:nvSpPr>
            <p:spPr>
              <a:xfrm>
                <a:off x="-2755225" y="3219250"/>
                <a:ext cx="47075" cy="78000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3120" extrusionOk="0">
                    <a:moveTo>
                      <a:pt x="1183" y="1"/>
                    </a:moveTo>
                    <a:cubicBezTo>
                      <a:pt x="1183" y="1"/>
                      <a:pt x="0" y="2259"/>
                      <a:pt x="0" y="2528"/>
                    </a:cubicBezTo>
                    <a:cubicBezTo>
                      <a:pt x="0" y="2770"/>
                      <a:pt x="1129" y="3119"/>
                      <a:pt x="1129" y="3119"/>
                    </a:cubicBezTo>
                    <a:lnTo>
                      <a:pt x="1882" y="296"/>
                    </a:lnTo>
                    <a:lnTo>
                      <a:pt x="1183" y="1"/>
                    </a:lnTo>
                    <a:close/>
                  </a:path>
                </a:pathLst>
              </a:custGeom>
              <a:solidFill>
                <a:srgbClr val="FFFFFF">
                  <a:alpha val="6274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594" name="Google Shape;59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825" y="1242825"/>
            <a:ext cx="5794599" cy="3725726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5"/>
          <p:cNvSpPr txBox="1"/>
          <p:nvPr/>
        </p:nvSpPr>
        <p:spPr>
          <a:xfrm>
            <a:off x="98050" y="281375"/>
            <a:ext cx="8929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Jua"/>
                <a:ea typeface="Jua"/>
                <a:cs typeface="Jua"/>
                <a:sym typeface="Jua"/>
              </a:rPr>
              <a:t>현대 사회에서는 여행이 단순한 휴식이나 여가를 넘어서 자신만의 경험과 이야기를 만들어 가는 중요한 활동으로 자리 잡았습니다. 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Jua"/>
                <a:ea typeface="Jua"/>
                <a:cs typeface="Jua"/>
                <a:sym typeface="Jua"/>
              </a:rPr>
              <a:t>이러한 이유로 여행지에 대한 SNS 정보 제공과 맞춤형 여행 경로 추천, 실제 모빌리티 경로 제공을 결합한 웹 사이트를 기획하게 되었습니다. 이 웹 사이트는 여행 계획의 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Jua"/>
                <a:ea typeface="Jua"/>
                <a:cs typeface="Jua"/>
                <a:sym typeface="Jua"/>
              </a:rPr>
              <a:t>전반적인 과정을 돕고, 사용자들이 더 쉽게 자신만의 특별한 여행을 즐길 수 있도록 지원하는 것을 목표로 합니다.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7"/>
          <p:cNvSpPr txBox="1">
            <a:spLocks noGrp="1"/>
          </p:cNvSpPr>
          <p:nvPr>
            <p:ph type="title"/>
          </p:nvPr>
        </p:nvSpPr>
        <p:spPr>
          <a:xfrm>
            <a:off x="70025" y="2533950"/>
            <a:ext cx="5688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Jua" panose="020B0600000101010101" charset="-127"/>
                <a:ea typeface="Jua" panose="020B0600000101010101" charset="-127"/>
              </a:rPr>
              <a:t>추진 계획 및 일정</a:t>
            </a:r>
            <a:endParaRPr>
              <a:latin typeface="Jua" panose="020B0600000101010101" charset="-127"/>
              <a:ea typeface="Jua" panose="020B0600000101010101" charset="-127"/>
            </a:endParaRPr>
          </a:p>
        </p:txBody>
      </p:sp>
      <p:sp>
        <p:nvSpPr>
          <p:cNvPr id="602" name="Google Shape;602;p7"/>
          <p:cNvSpPr txBox="1">
            <a:spLocks noGrp="1"/>
          </p:cNvSpPr>
          <p:nvPr>
            <p:ph type="title" idx="2"/>
          </p:nvPr>
        </p:nvSpPr>
        <p:spPr>
          <a:xfrm>
            <a:off x="691425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603" name="Google Shape;603;p7"/>
          <p:cNvGrpSpPr/>
          <p:nvPr/>
        </p:nvGrpSpPr>
        <p:grpSpPr>
          <a:xfrm rot="2151482" flipH="1">
            <a:off x="5139298" y="152578"/>
            <a:ext cx="10702741" cy="10702703"/>
            <a:chOff x="-7452599" y="-3390657"/>
            <a:chExt cx="10702356" cy="10702318"/>
          </a:xfrm>
        </p:grpSpPr>
        <p:sp>
          <p:nvSpPr>
            <p:cNvPr id="604" name="Google Shape;604;p7"/>
            <p:cNvSpPr/>
            <p:nvPr/>
          </p:nvSpPr>
          <p:spPr>
            <a:xfrm rot="6299883">
              <a:off x="-6470704" y="-2408808"/>
              <a:ext cx="8738566" cy="8738620"/>
            </a:xfrm>
            <a:custGeom>
              <a:avLst/>
              <a:gdLst/>
              <a:ahLst/>
              <a:cxnLst/>
              <a:rect l="l" t="t" r="r" b="b"/>
              <a:pathLst>
                <a:path w="161819" h="161820" extrusionOk="0">
                  <a:moveTo>
                    <a:pt x="161819" y="80916"/>
                  </a:moveTo>
                  <a:cubicBezTo>
                    <a:pt x="161819" y="102379"/>
                    <a:pt x="153293" y="122947"/>
                    <a:pt x="138126" y="138127"/>
                  </a:cubicBezTo>
                  <a:cubicBezTo>
                    <a:pt x="122947" y="153306"/>
                    <a:pt x="102366" y="161819"/>
                    <a:pt x="80915" y="161819"/>
                  </a:cubicBezTo>
                  <a:cubicBezTo>
                    <a:pt x="59452" y="161819"/>
                    <a:pt x="38872" y="153306"/>
                    <a:pt x="23705" y="138127"/>
                  </a:cubicBezTo>
                  <a:cubicBezTo>
                    <a:pt x="8526" y="122947"/>
                    <a:pt x="0" y="102379"/>
                    <a:pt x="0" y="80916"/>
                  </a:cubicBezTo>
                  <a:cubicBezTo>
                    <a:pt x="0" y="59453"/>
                    <a:pt x="8526" y="38872"/>
                    <a:pt x="23705" y="23705"/>
                  </a:cubicBezTo>
                  <a:cubicBezTo>
                    <a:pt x="38872" y="8526"/>
                    <a:pt x="59452" y="1"/>
                    <a:pt x="80915" y="1"/>
                  </a:cubicBezTo>
                  <a:cubicBezTo>
                    <a:pt x="102366" y="1"/>
                    <a:pt x="122947" y="8526"/>
                    <a:pt x="138126" y="23705"/>
                  </a:cubicBezTo>
                  <a:cubicBezTo>
                    <a:pt x="153293" y="38872"/>
                    <a:pt x="161819" y="59453"/>
                    <a:pt x="161819" y="809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1960"/>
                  </a:srgbClr>
                </a:gs>
                <a:gs pos="94000">
                  <a:srgbClr val="FFFFFF">
                    <a:alpha val="21960"/>
                  </a:srgbClr>
                </a:gs>
                <a:gs pos="100000">
                  <a:srgbClr val="FFFFFF">
                    <a:alpha val="2196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7"/>
            <p:cNvSpPr/>
            <p:nvPr/>
          </p:nvSpPr>
          <p:spPr>
            <a:xfrm rot="6299959">
              <a:off x="-6271743" y="-2155501"/>
              <a:ext cx="8289227" cy="8289279"/>
            </a:xfrm>
            <a:custGeom>
              <a:avLst/>
              <a:gdLst/>
              <a:ahLst/>
              <a:cxnLst/>
              <a:rect l="l" t="t" r="r" b="b"/>
              <a:pathLst>
                <a:path w="161819" h="161820" extrusionOk="0">
                  <a:moveTo>
                    <a:pt x="161819" y="80916"/>
                  </a:moveTo>
                  <a:cubicBezTo>
                    <a:pt x="161819" y="102379"/>
                    <a:pt x="153293" y="122947"/>
                    <a:pt x="138126" y="138127"/>
                  </a:cubicBezTo>
                  <a:cubicBezTo>
                    <a:pt x="122947" y="153306"/>
                    <a:pt x="102366" y="161819"/>
                    <a:pt x="80915" y="161819"/>
                  </a:cubicBezTo>
                  <a:cubicBezTo>
                    <a:pt x="59452" y="161819"/>
                    <a:pt x="38872" y="153306"/>
                    <a:pt x="23705" y="138127"/>
                  </a:cubicBezTo>
                  <a:cubicBezTo>
                    <a:pt x="8526" y="122947"/>
                    <a:pt x="0" y="102379"/>
                    <a:pt x="0" y="80916"/>
                  </a:cubicBezTo>
                  <a:cubicBezTo>
                    <a:pt x="0" y="59453"/>
                    <a:pt x="8526" y="38872"/>
                    <a:pt x="23705" y="23705"/>
                  </a:cubicBezTo>
                  <a:cubicBezTo>
                    <a:pt x="38872" y="8526"/>
                    <a:pt x="59452" y="1"/>
                    <a:pt x="80915" y="1"/>
                  </a:cubicBezTo>
                  <a:cubicBezTo>
                    <a:pt x="102366" y="1"/>
                    <a:pt x="122947" y="8526"/>
                    <a:pt x="138126" y="23705"/>
                  </a:cubicBezTo>
                  <a:cubicBezTo>
                    <a:pt x="153293" y="38872"/>
                    <a:pt x="161819" y="59453"/>
                    <a:pt x="161819" y="809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1960"/>
                  </a:srgbClr>
                </a:gs>
                <a:gs pos="94000">
                  <a:srgbClr val="FFFFFF">
                    <a:alpha val="21960"/>
                  </a:srgbClr>
                </a:gs>
                <a:gs pos="100000">
                  <a:srgbClr val="FFFFFF">
                    <a:alpha val="2196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6" name="Google Shape;606;p7"/>
            <p:cNvGrpSpPr/>
            <p:nvPr/>
          </p:nvGrpSpPr>
          <p:grpSpPr>
            <a:xfrm rot="6300058">
              <a:off x="-5881520" y="-1819525"/>
              <a:ext cx="7560295" cy="7560295"/>
              <a:chOff x="-8385654" y="2991527"/>
              <a:chExt cx="7497589" cy="7497589"/>
            </a:xfrm>
          </p:grpSpPr>
          <p:sp>
            <p:nvSpPr>
              <p:cNvPr id="607" name="Google Shape;607;p7"/>
              <p:cNvSpPr/>
              <p:nvPr/>
            </p:nvSpPr>
            <p:spPr>
              <a:xfrm>
                <a:off x="-8385654" y="2991527"/>
                <a:ext cx="7497589" cy="7497589"/>
              </a:xfrm>
              <a:custGeom>
                <a:avLst/>
                <a:gdLst/>
                <a:ahLst/>
                <a:cxnLst/>
                <a:rect l="l" t="t" r="r" b="b"/>
                <a:pathLst>
                  <a:path w="140011" h="140011" extrusionOk="0">
                    <a:moveTo>
                      <a:pt x="70005" y="1"/>
                    </a:moveTo>
                    <a:cubicBezTo>
                      <a:pt x="51440" y="1"/>
                      <a:pt x="33626" y="7370"/>
                      <a:pt x="20498" y="20498"/>
                    </a:cubicBezTo>
                    <a:cubicBezTo>
                      <a:pt x="7369" y="33626"/>
                      <a:pt x="0" y="51440"/>
                      <a:pt x="0" y="70006"/>
                    </a:cubicBezTo>
                    <a:cubicBezTo>
                      <a:pt x="0" y="88571"/>
                      <a:pt x="7369" y="106374"/>
                      <a:pt x="20498" y="119502"/>
                    </a:cubicBezTo>
                    <a:cubicBezTo>
                      <a:pt x="33626" y="132630"/>
                      <a:pt x="51440" y="140011"/>
                      <a:pt x="70005" y="140011"/>
                    </a:cubicBezTo>
                    <a:cubicBezTo>
                      <a:pt x="88571" y="140011"/>
                      <a:pt x="106373" y="132630"/>
                      <a:pt x="119501" y="119502"/>
                    </a:cubicBezTo>
                    <a:cubicBezTo>
                      <a:pt x="132629" y="106374"/>
                      <a:pt x="140010" y="88571"/>
                      <a:pt x="140010" y="70006"/>
                    </a:cubicBezTo>
                    <a:cubicBezTo>
                      <a:pt x="140010" y="51440"/>
                      <a:pt x="132629" y="33626"/>
                      <a:pt x="119501" y="20498"/>
                    </a:cubicBezTo>
                    <a:cubicBezTo>
                      <a:pt x="106373" y="7370"/>
                      <a:pt x="88571" y="1"/>
                      <a:pt x="70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7"/>
              <p:cNvSpPr/>
              <p:nvPr/>
            </p:nvSpPr>
            <p:spPr>
              <a:xfrm>
                <a:off x="-6237014" y="3099342"/>
                <a:ext cx="1583581" cy="1248036"/>
              </a:xfrm>
              <a:custGeom>
                <a:avLst/>
                <a:gdLst/>
                <a:ahLst/>
                <a:cxnLst/>
                <a:rect l="l" t="t" r="r" b="b"/>
                <a:pathLst>
                  <a:path w="29572" h="23306" extrusionOk="0">
                    <a:moveTo>
                      <a:pt x="16472" y="1"/>
                    </a:moveTo>
                    <a:cubicBezTo>
                      <a:pt x="16328" y="1"/>
                      <a:pt x="16185" y="9"/>
                      <a:pt x="16050" y="22"/>
                    </a:cubicBezTo>
                    <a:cubicBezTo>
                      <a:pt x="9682" y="642"/>
                      <a:pt x="3196" y="2908"/>
                      <a:pt x="441" y="9108"/>
                    </a:cubicBezTo>
                    <a:cubicBezTo>
                      <a:pt x="203" y="9621"/>
                      <a:pt x="0" y="10193"/>
                      <a:pt x="119" y="10754"/>
                    </a:cubicBezTo>
                    <a:cubicBezTo>
                      <a:pt x="225" y="11249"/>
                      <a:pt x="664" y="11697"/>
                      <a:pt x="1151" y="11697"/>
                    </a:cubicBezTo>
                    <a:cubicBezTo>
                      <a:pt x="1216" y="11697"/>
                      <a:pt x="1282" y="11689"/>
                      <a:pt x="1348" y="11672"/>
                    </a:cubicBezTo>
                    <a:lnTo>
                      <a:pt x="1348" y="11672"/>
                    </a:lnTo>
                    <a:cubicBezTo>
                      <a:pt x="656" y="13079"/>
                      <a:pt x="728" y="14748"/>
                      <a:pt x="1538" y="16084"/>
                    </a:cubicBezTo>
                    <a:cubicBezTo>
                      <a:pt x="1336" y="14486"/>
                      <a:pt x="1288" y="12519"/>
                      <a:pt x="2647" y="11636"/>
                    </a:cubicBezTo>
                    <a:lnTo>
                      <a:pt x="2647" y="11636"/>
                    </a:lnTo>
                    <a:cubicBezTo>
                      <a:pt x="1121" y="14903"/>
                      <a:pt x="1884" y="19077"/>
                      <a:pt x="4460" y="21593"/>
                    </a:cubicBezTo>
                    <a:cubicBezTo>
                      <a:pt x="5456" y="22559"/>
                      <a:pt x="6802" y="23305"/>
                      <a:pt x="8162" y="23305"/>
                    </a:cubicBezTo>
                    <a:cubicBezTo>
                      <a:pt x="8447" y="23305"/>
                      <a:pt x="8732" y="23273"/>
                      <a:pt x="9015" y="23202"/>
                    </a:cubicBezTo>
                    <a:cubicBezTo>
                      <a:pt x="9611" y="23059"/>
                      <a:pt x="10207" y="22702"/>
                      <a:pt x="10410" y="22117"/>
                    </a:cubicBezTo>
                    <a:cubicBezTo>
                      <a:pt x="10517" y="21760"/>
                      <a:pt x="10517" y="21378"/>
                      <a:pt x="10410" y="21032"/>
                    </a:cubicBezTo>
                    <a:cubicBezTo>
                      <a:pt x="10135" y="19840"/>
                      <a:pt x="9384" y="18838"/>
                      <a:pt x="8872" y="17729"/>
                    </a:cubicBezTo>
                    <a:cubicBezTo>
                      <a:pt x="8371" y="16632"/>
                      <a:pt x="8144" y="15225"/>
                      <a:pt x="8895" y="14271"/>
                    </a:cubicBezTo>
                    <a:cubicBezTo>
                      <a:pt x="9331" y="13706"/>
                      <a:pt x="10041" y="13429"/>
                      <a:pt x="10762" y="13429"/>
                    </a:cubicBezTo>
                    <a:cubicBezTo>
                      <a:pt x="11165" y="13429"/>
                      <a:pt x="11572" y="13516"/>
                      <a:pt x="11936" y="13687"/>
                    </a:cubicBezTo>
                    <a:cubicBezTo>
                      <a:pt x="12938" y="14164"/>
                      <a:pt x="13605" y="15178"/>
                      <a:pt x="13891" y="16251"/>
                    </a:cubicBezTo>
                    <a:cubicBezTo>
                      <a:pt x="13986" y="16394"/>
                      <a:pt x="14117" y="16454"/>
                      <a:pt x="14260" y="16454"/>
                    </a:cubicBezTo>
                    <a:cubicBezTo>
                      <a:pt x="14640" y="16454"/>
                      <a:pt x="15100" y="16022"/>
                      <a:pt x="15143" y="15571"/>
                    </a:cubicBezTo>
                    <a:cubicBezTo>
                      <a:pt x="15215" y="14951"/>
                      <a:pt x="14965" y="14283"/>
                      <a:pt x="15239" y="13723"/>
                    </a:cubicBezTo>
                    <a:cubicBezTo>
                      <a:pt x="15811" y="12590"/>
                      <a:pt x="17731" y="13234"/>
                      <a:pt x="18661" y="12364"/>
                    </a:cubicBezTo>
                    <a:cubicBezTo>
                      <a:pt x="18995" y="12054"/>
                      <a:pt x="19150" y="11600"/>
                      <a:pt x="19400" y="11219"/>
                    </a:cubicBezTo>
                    <a:cubicBezTo>
                      <a:pt x="19794" y="10670"/>
                      <a:pt x="20426" y="10325"/>
                      <a:pt x="21022" y="10015"/>
                    </a:cubicBezTo>
                    <a:lnTo>
                      <a:pt x="23013" y="8965"/>
                    </a:lnTo>
                    <a:cubicBezTo>
                      <a:pt x="23739" y="8579"/>
                      <a:pt x="24594" y="8203"/>
                      <a:pt x="25381" y="8203"/>
                    </a:cubicBezTo>
                    <a:cubicBezTo>
                      <a:pt x="25783" y="8203"/>
                      <a:pt x="26168" y="8302"/>
                      <a:pt x="26507" y="8548"/>
                    </a:cubicBezTo>
                    <a:cubicBezTo>
                      <a:pt x="26531" y="7928"/>
                      <a:pt x="26185" y="7356"/>
                      <a:pt x="25613" y="7093"/>
                    </a:cubicBezTo>
                    <a:lnTo>
                      <a:pt x="28605" y="6318"/>
                    </a:lnTo>
                    <a:cubicBezTo>
                      <a:pt x="28844" y="6282"/>
                      <a:pt x="29059" y="6175"/>
                      <a:pt x="29237" y="6020"/>
                    </a:cubicBezTo>
                    <a:cubicBezTo>
                      <a:pt x="29571" y="5662"/>
                      <a:pt x="29321" y="5030"/>
                      <a:pt x="28880" y="4792"/>
                    </a:cubicBezTo>
                    <a:cubicBezTo>
                      <a:pt x="28646" y="4669"/>
                      <a:pt x="28385" y="4630"/>
                      <a:pt x="28116" y="4630"/>
                    </a:cubicBezTo>
                    <a:cubicBezTo>
                      <a:pt x="27891" y="4630"/>
                      <a:pt x="27660" y="4657"/>
                      <a:pt x="27437" y="4685"/>
                    </a:cubicBezTo>
                    <a:lnTo>
                      <a:pt x="24361" y="5066"/>
                    </a:lnTo>
                    <a:cubicBezTo>
                      <a:pt x="24178" y="5091"/>
                      <a:pt x="23984" y="5111"/>
                      <a:pt x="23793" y="5111"/>
                    </a:cubicBezTo>
                    <a:cubicBezTo>
                      <a:pt x="23425" y="5111"/>
                      <a:pt x="23070" y="5035"/>
                      <a:pt x="22834" y="4768"/>
                    </a:cubicBezTo>
                    <a:cubicBezTo>
                      <a:pt x="22644" y="4553"/>
                      <a:pt x="22572" y="4255"/>
                      <a:pt x="22393" y="4029"/>
                    </a:cubicBezTo>
                    <a:cubicBezTo>
                      <a:pt x="22183" y="3766"/>
                      <a:pt x="21873" y="3656"/>
                      <a:pt x="21541" y="3656"/>
                    </a:cubicBezTo>
                    <a:cubicBezTo>
                      <a:pt x="21118" y="3656"/>
                      <a:pt x="20659" y="3834"/>
                      <a:pt x="20318" y="4100"/>
                    </a:cubicBezTo>
                    <a:cubicBezTo>
                      <a:pt x="19710" y="4565"/>
                      <a:pt x="19257" y="5245"/>
                      <a:pt x="18566" y="5591"/>
                    </a:cubicBezTo>
                    <a:cubicBezTo>
                      <a:pt x="18447" y="5625"/>
                      <a:pt x="18328" y="5641"/>
                      <a:pt x="18210" y="5641"/>
                    </a:cubicBezTo>
                    <a:cubicBezTo>
                      <a:pt x="17089" y="5641"/>
                      <a:pt x="16099" y="4196"/>
                      <a:pt x="16682" y="3170"/>
                    </a:cubicBezTo>
                    <a:cubicBezTo>
                      <a:pt x="17159" y="2359"/>
                      <a:pt x="18339" y="1811"/>
                      <a:pt x="18148" y="893"/>
                    </a:cubicBezTo>
                    <a:cubicBezTo>
                      <a:pt x="17999" y="205"/>
                      <a:pt x="17208" y="1"/>
                      <a:pt x="16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7"/>
              <p:cNvSpPr/>
              <p:nvPr/>
            </p:nvSpPr>
            <p:spPr>
              <a:xfrm>
                <a:off x="-3236607" y="3282378"/>
                <a:ext cx="976324" cy="783383"/>
              </a:xfrm>
              <a:custGeom>
                <a:avLst/>
                <a:gdLst/>
                <a:ahLst/>
                <a:cxnLst/>
                <a:rect l="l" t="t" r="r" b="b"/>
                <a:pathLst>
                  <a:path w="18232" h="14629" extrusionOk="0">
                    <a:moveTo>
                      <a:pt x="3518" y="0"/>
                    </a:moveTo>
                    <a:cubicBezTo>
                      <a:pt x="3017" y="966"/>
                      <a:pt x="2254" y="1765"/>
                      <a:pt x="1324" y="2325"/>
                    </a:cubicBezTo>
                    <a:cubicBezTo>
                      <a:pt x="835" y="2624"/>
                      <a:pt x="227" y="2910"/>
                      <a:pt x="108" y="3470"/>
                    </a:cubicBezTo>
                    <a:cubicBezTo>
                      <a:pt x="0" y="3971"/>
                      <a:pt x="322" y="4448"/>
                      <a:pt x="620" y="4865"/>
                    </a:cubicBezTo>
                    <a:cubicBezTo>
                      <a:pt x="1157" y="5569"/>
                      <a:pt x="1789" y="6332"/>
                      <a:pt x="2671" y="6391"/>
                    </a:cubicBezTo>
                    <a:cubicBezTo>
                      <a:pt x="2969" y="6403"/>
                      <a:pt x="3303" y="6356"/>
                      <a:pt x="3506" y="6582"/>
                    </a:cubicBezTo>
                    <a:cubicBezTo>
                      <a:pt x="3804" y="6904"/>
                      <a:pt x="3411" y="7417"/>
                      <a:pt x="3005" y="7584"/>
                    </a:cubicBezTo>
                    <a:cubicBezTo>
                      <a:pt x="2600" y="7751"/>
                      <a:pt x="2099" y="7834"/>
                      <a:pt x="1896" y="8228"/>
                    </a:cubicBezTo>
                    <a:cubicBezTo>
                      <a:pt x="1694" y="8585"/>
                      <a:pt x="1872" y="9027"/>
                      <a:pt x="2051" y="9396"/>
                    </a:cubicBezTo>
                    <a:cubicBezTo>
                      <a:pt x="2469" y="10279"/>
                      <a:pt x="2993" y="11244"/>
                      <a:pt x="3923" y="11495"/>
                    </a:cubicBezTo>
                    <a:lnTo>
                      <a:pt x="1324" y="13677"/>
                    </a:lnTo>
                    <a:cubicBezTo>
                      <a:pt x="2445" y="14178"/>
                      <a:pt x="3637" y="14488"/>
                      <a:pt x="4865" y="14607"/>
                    </a:cubicBezTo>
                    <a:cubicBezTo>
                      <a:pt x="4987" y="14619"/>
                      <a:pt x="5112" y="14629"/>
                      <a:pt x="5237" y="14629"/>
                    </a:cubicBezTo>
                    <a:cubicBezTo>
                      <a:pt x="5478" y="14629"/>
                      <a:pt x="5719" y="14594"/>
                      <a:pt x="5938" y="14476"/>
                    </a:cubicBezTo>
                    <a:cubicBezTo>
                      <a:pt x="6260" y="14297"/>
                      <a:pt x="6463" y="13868"/>
                      <a:pt x="6272" y="13558"/>
                    </a:cubicBezTo>
                    <a:cubicBezTo>
                      <a:pt x="6530" y="13496"/>
                      <a:pt x="6793" y="13466"/>
                      <a:pt x="7054" y="13466"/>
                    </a:cubicBezTo>
                    <a:cubicBezTo>
                      <a:pt x="7554" y="13466"/>
                      <a:pt x="8052" y="13577"/>
                      <a:pt x="8514" y="13796"/>
                    </a:cubicBezTo>
                    <a:cubicBezTo>
                      <a:pt x="9039" y="13486"/>
                      <a:pt x="9587" y="13224"/>
                      <a:pt x="10171" y="13021"/>
                    </a:cubicBezTo>
                    <a:cubicBezTo>
                      <a:pt x="10327" y="12964"/>
                      <a:pt x="10499" y="12912"/>
                      <a:pt x="10668" y="12912"/>
                    </a:cubicBezTo>
                    <a:cubicBezTo>
                      <a:pt x="10746" y="12912"/>
                      <a:pt x="10824" y="12923"/>
                      <a:pt x="10899" y="12950"/>
                    </a:cubicBezTo>
                    <a:cubicBezTo>
                      <a:pt x="11089" y="13021"/>
                      <a:pt x="11233" y="13200"/>
                      <a:pt x="11411" y="13307"/>
                    </a:cubicBezTo>
                    <a:cubicBezTo>
                      <a:pt x="11566" y="13396"/>
                      <a:pt x="11735" y="13437"/>
                      <a:pt x="11901" y="13437"/>
                    </a:cubicBezTo>
                    <a:cubicBezTo>
                      <a:pt x="12273" y="13437"/>
                      <a:pt x="12633" y="13229"/>
                      <a:pt x="12807" y="12866"/>
                    </a:cubicBezTo>
                    <a:cubicBezTo>
                      <a:pt x="12425" y="12497"/>
                      <a:pt x="12592" y="11793"/>
                      <a:pt x="13021" y="11459"/>
                    </a:cubicBezTo>
                    <a:cubicBezTo>
                      <a:pt x="13374" y="11195"/>
                      <a:pt x="13823" y="11115"/>
                      <a:pt x="14270" y="11115"/>
                    </a:cubicBezTo>
                    <a:cubicBezTo>
                      <a:pt x="14367" y="11115"/>
                      <a:pt x="14464" y="11119"/>
                      <a:pt x="14559" y="11125"/>
                    </a:cubicBezTo>
                    <a:cubicBezTo>
                      <a:pt x="14953" y="11137"/>
                      <a:pt x="15346" y="11209"/>
                      <a:pt x="15728" y="11316"/>
                    </a:cubicBezTo>
                    <a:cubicBezTo>
                      <a:pt x="15948" y="11389"/>
                      <a:pt x="16181" y="11491"/>
                      <a:pt x="16407" y="11491"/>
                    </a:cubicBezTo>
                    <a:cubicBezTo>
                      <a:pt x="16476" y="11491"/>
                      <a:pt x="16544" y="11481"/>
                      <a:pt x="16610" y="11459"/>
                    </a:cubicBezTo>
                    <a:cubicBezTo>
                      <a:pt x="16753" y="11400"/>
                      <a:pt x="16884" y="11304"/>
                      <a:pt x="16992" y="11197"/>
                    </a:cubicBezTo>
                    <a:cubicBezTo>
                      <a:pt x="17588" y="10648"/>
                      <a:pt x="18232" y="9921"/>
                      <a:pt x="18005" y="9146"/>
                    </a:cubicBezTo>
                    <a:cubicBezTo>
                      <a:pt x="17874" y="8645"/>
                      <a:pt x="17397" y="8323"/>
                      <a:pt x="16968" y="8037"/>
                    </a:cubicBezTo>
                    <a:cubicBezTo>
                      <a:pt x="15382" y="7012"/>
                      <a:pt x="13760" y="6058"/>
                      <a:pt x="12091" y="5187"/>
                    </a:cubicBezTo>
                    <a:cubicBezTo>
                      <a:pt x="11447" y="4841"/>
                      <a:pt x="10779" y="4508"/>
                      <a:pt x="10279" y="3983"/>
                    </a:cubicBezTo>
                    <a:cubicBezTo>
                      <a:pt x="9885" y="3577"/>
                      <a:pt x="9611" y="3089"/>
                      <a:pt x="9217" y="2695"/>
                    </a:cubicBezTo>
                    <a:cubicBezTo>
                      <a:pt x="8681" y="2147"/>
                      <a:pt x="7965" y="1813"/>
                      <a:pt x="7250" y="1515"/>
                    </a:cubicBezTo>
                    <a:cubicBezTo>
                      <a:pt x="6463" y="1181"/>
                      <a:pt x="5652" y="871"/>
                      <a:pt x="4841" y="585"/>
                    </a:cubicBez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7"/>
              <p:cNvSpPr/>
              <p:nvPr/>
            </p:nvSpPr>
            <p:spPr>
              <a:xfrm>
                <a:off x="-7361457" y="3690823"/>
                <a:ext cx="1225385" cy="1102595"/>
              </a:xfrm>
              <a:custGeom>
                <a:avLst/>
                <a:gdLst/>
                <a:ahLst/>
                <a:cxnLst/>
                <a:rect l="l" t="t" r="r" b="b"/>
                <a:pathLst>
                  <a:path w="22883" h="20590" extrusionOk="0">
                    <a:moveTo>
                      <a:pt x="12163" y="0"/>
                    </a:moveTo>
                    <a:lnTo>
                      <a:pt x="10994" y="561"/>
                    </a:lnTo>
                    <a:cubicBezTo>
                      <a:pt x="8490" y="1538"/>
                      <a:pt x="6081" y="2802"/>
                      <a:pt x="4126" y="4627"/>
                    </a:cubicBezTo>
                    <a:cubicBezTo>
                      <a:pt x="2159" y="6463"/>
                      <a:pt x="668" y="8895"/>
                      <a:pt x="334" y="11554"/>
                    </a:cubicBezTo>
                    <a:cubicBezTo>
                      <a:pt x="0" y="14225"/>
                      <a:pt x="930" y="17099"/>
                      <a:pt x="3017" y="18792"/>
                    </a:cubicBezTo>
                    <a:cubicBezTo>
                      <a:pt x="4472" y="19961"/>
                      <a:pt x="6344" y="20497"/>
                      <a:pt x="8192" y="20581"/>
                    </a:cubicBezTo>
                    <a:cubicBezTo>
                      <a:pt x="8351" y="20587"/>
                      <a:pt x="8510" y="20590"/>
                      <a:pt x="8669" y="20590"/>
                    </a:cubicBezTo>
                    <a:cubicBezTo>
                      <a:pt x="10358" y="20590"/>
                      <a:pt x="12043" y="20255"/>
                      <a:pt x="13689" y="19830"/>
                    </a:cubicBezTo>
                    <a:cubicBezTo>
                      <a:pt x="16050" y="19221"/>
                      <a:pt x="18375" y="18423"/>
                      <a:pt x="20533" y="17278"/>
                    </a:cubicBezTo>
                    <a:cubicBezTo>
                      <a:pt x="21129" y="16968"/>
                      <a:pt x="21726" y="16622"/>
                      <a:pt x="22155" y="16121"/>
                    </a:cubicBezTo>
                    <a:cubicBezTo>
                      <a:pt x="22596" y="15620"/>
                      <a:pt x="22882" y="14929"/>
                      <a:pt x="22751" y="14273"/>
                    </a:cubicBezTo>
                    <a:cubicBezTo>
                      <a:pt x="22513" y="12997"/>
                      <a:pt x="20974" y="12425"/>
                      <a:pt x="20319" y="11304"/>
                    </a:cubicBezTo>
                    <a:cubicBezTo>
                      <a:pt x="19985" y="10720"/>
                      <a:pt x="19913" y="10028"/>
                      <a:pt x="19877" y="9360"/>
                    </a:cubicBezTo>
                    <a:cubicBezTo>
                      <a:pt x="19818" y="8061"/>
                      <a:pt x="19901" y="6761"/>
                      <a:pt x="20128" y="5473"/>
                    </a:cubicBezTo>
                    <a:cubicBezTo>
                      <a:pt x="20223" y="4913"/>
                      <a:pt x="20307" y="4221"/>
                      <a:pt x="19842" y="3899"/>
                    </a:cubicBezTo>
                    <a:cubicBezTo>
                      <a:pt x="19663" y="3780"/>
                      <a:pt x="19460" y="3708"/>
                      <a:pt x="19245" y="3697"/>
                    </a:cubicBezTo>
                    <a:cubicBezTo>
                      <a:pt x="18956" y="3656"/>
                      <a:pt x="18668" y="3637"/>
                      <a:pt x="18380" y="3637"/>
                    </a:cubicBezTo>
                    <a:cubicBezTo>
                      <a:pt x="16486" y="3637"/>
                      <a:pt x="14627" y="4448"/>
                      <a:pt x="12795" y="5080"/>
                    </a:cubicBezTo>
                    <a:cubicBezTo>
                      <a:pt x="12490" y="5186"/>
                      <a:pt x="12160" y="5283"/>
                      <a:pt x="11841" y="5283"/>
                    </a:cubicBezTo>
                    <a:cubicBezTo>
                      <a:pt x="11661" y="5283"/>
                      <a:pt x="11484" y="5253"/>
                      <a:pt x="11316" y="5175"/>
                    </a:cubicBezTo>
                    <a:cubicBezTo>
                      <a:pt x="10517" y="4782"/>
                      <a:pt x="10589" y="3625"/>
                      <a:pt x="10875" y="2778"/>
                    </a:cubicBezTo>
                    <a:cubicBezTo>
                      <a:pt x="11197" y="1801"/>
                      <a:pt x="11626" y="871"/>
                      <a:pt x="12163" y="0"/>
                    </a:cubicBezTo>
                    <a:close/>
                  </a:path>
                </a:pathLst>
              </a:custGeom>
              <a:solidFill>
                <a:srgbClr val="212E1C">
                  <a:alpha val="2823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7"/>
              <p:cNvSpPr/>
              <p:nvPr/>
            </p:nvSpPr>
            <p:spPr>
              <a:xfrm>
                <a:off x="-5171315" y="3380889"/>
                <a:ext cx="1905363" cy="1048081"/>
              </a:xfrm>
              <a:custGeom>
                <a:avLst/>
                <a:gdLst/>
                <a:ahLst/>
                <a:cxnLst/>
                <a:rect l="l" t="t" r="r" b="b"/>
                <a:pathLst>
                  <a:path w="35581" h="19572" extrusionOk="0">
                    <a:moveTo>
                      <a:pt x="0" y="15504"/>
                    </a:moveTo>
                    <a:lnTo>
                      <a:pt x="0" y="15504"/>
                    </a:lnTo>
                    <a:cubicBezTo>
                      <a:pt x="294" y="15687"/>
                      <a:pt x="615" y="15762"/>
                      <a:pt x="948" y="15762"/>
                    </a:cubicBezTo>
                    <a:cubicBezTo>
                      <a:pt x="1122" y="15762"/>
                      <a:pt x="1300" y="15741"/>
                      <a:pt x="1478" y="15705"/>
                    </a:cubicBezTo>
                    <a:lnTo>
                      <a:pt x="1478" y="15705"/>
                    </a:lnTo>
                    <a:lnTo>
                      <a:pt x="0" y="15504"/>
                    </a:lnTo>
                    <a:close/>
                    <a:moveTo>
                      <a:pt x="28206" y="1"/>
                    </a:moveTo>
                    <a:cubicBezTo>
                      <a:pt x="23929" y="1"/>
                      <a:pt x="19920" y="2808"/>
                      <a:pt x="15635" y="2808"/>
                    </a:cubicBezTo>
                    <a:cubicBezTo>
                      <a:pt x="15460" y="2808"/>
                      <a:pt x="15284" y="2803"/>
                      <a:pt x="15108" y="2794"/>
                    </a:cubicBezTo>
                    <a:cubicBezTo>
                      <a:pt x="13510" y="2718"/>
                      <a:pt x="11933" y="2206"/>
                      <a:pt x="10339" y="2206"/>
                    </a:cubicBezTo>
                    <a:cubicBezTo>
                      <a:pt x="10184" y="2206"/>
                      <a:pt x="10029" y="2211"/>
                      <a:pt x="9873" y="2221"/>
                    </a:cubicBezTo>
                    <a:cubicBezTo>
                      <a:pt x="9456" y="2233"/>
                      <a:pt x="9050" y="2329"/>
                      <a:pt x="8681" y="2519"/>
                    </a:cubicBezTo>
                    <a:cubicBezTo>
                      <a:pt x="7679" y="3068"/>
                      <a:pt x="7452" y="4439"/>
                      <a:pt x="7643" y="5572"/>
                    </a:cubicBezTo>
                    <a:cubicBezTo>
                      <a:pt x="7834" y="6717"/>
                      <a:pt x="8323" y="7802"/>
                      <a:pt x="8335" y="8946"/>
                    </a:cubicBezTo>
                    <a:cubicBezTo>
                      <a:pt x="8347" y="10365"/>
                      <a:pt x="7607" y="11713"/>
                      <a:pt x="6594" y="12714"/>
                    </a:cubicBezTo>
                    <a:cubicBezTo>
                      <a:pt x="5580" y="13704"/>
                      <a:pt x="4328" y="14407"/>
                      <a:pt x="3065" y="15075"/>
                    </a:cubicBezTo>
                    <a:cubicBezTo>
                      <a:pt x="2575" y="15338"/>
                      <a:pt x="2024" y="15595"/>
                      <a:pt x="1478" y="15705"/>
                    </a:cubicBezTo>
                    <a:lnTo>
                      <a:pt x="1478" y="15705"/>
                    </a:lnTo>
                    <a:lnTo>
                      <a:pt x="3863" y="16029"/>
                    </a:lnTo>
                    <a:cubicBezTo>
                      <a:pt x="8275" y="16935"/>
                      <a:pt x="12580" y="18354"/>
                      <a:pt x="17015" y="19094"/>
                    </a:cubicBezTo>
                    <a:cubicBezTo>
                      <a:pt x="18793" y="19389"/>
                      <a:pt x="20612" y="19572"/>
                      <a:pt x="22419" y="19572"/>
                    </a:cubicBezTo>
                    <a:cubicBezTo>
                      <a:pt x="25136" y="19572"/>
                      <a:pt x="27826" y="19159"/>
                      <a:pt x="30310" y="18092"/>
                    </a:cubicBezTo>
                    <a:cubicBezTo>
                      <a:pt x="32206" y="17281"/>
                      <a:pt x="34150" y="15755"/>
                      <a:pt x="34198" y="13692"/>
                    </a:cubicBezTo>
                    <a:cubicBezTo>
                      <a:pt x="34210" y="12762"/>
                      <a:pt x="33828" y="11832"/>
                      <a:pt x="33983" y="10914"/>
                    </a:cubicBezTo>
                    <a:cubicBezTo>
                      <a:pt x="34138" y="9912"/>
                      <a:pt x="34865" y="9113"/>
                      <a:pt x="35354" y="8219"/>
                    </a:cubicBezTo>
                    <a:cubicBezTo>
                      <a:pt x="35485" y="8004"/>
                      <a:pt x="35569" y="7766"/>
                      <a:pt x="35581" y="7515"/>
                    </a:cubicBezTo>
                    <a:cubicBezTo>
                      <a:pt x="35581" y="6764"/>
                      <a:pt x="34710" y="6359"/>
                      <a:pt x="33971" y="6252"/>
                    </a:cubicBezTo>
                    <a:cubicBezTo>
                      <a:pt x="33244" y="6144"/>
                      <a:pt x="32373" y="6049"/>
                      <a:pt x="32004" y="5405"/>
                    </a:cubicBezTo>
                    <a:cubicBezTo>
                      <a:pt x="31539" y="4582"/>
                      <a:pt x="32254" y="3616"/>
                      <a:pt x="32290" y="2686"/>
                    </a:cubicBezTo>
                    <a:cubicBezTo>
                      <a:pt x="32314" y="1887"/>
                      <a:pt x="31825" y="1136"/>
                      <a:pt x="31169" y="695"/>
                    </a:cubicBezTo>
                    <a:cubicBezTo>
                      <a:pt x="30513" y="254"/>
                      <a:pt x="29702" y="75"/>
                      <a:pt x="28915" y="27"/>
                    </a:cubicBezTo>
                    <a:cubicBezTo>
                      <a:pt x="28678" y="9"/>
                      <a:pt x="28442" y="1"/>
                      <a:pt x="28206" y="1"/>
                    </a:cubicBezTo>
                    <a:close/>
                  </a:path>
                </a:pathLst>
              </a:custGeom>
              <a:solidFill>
                <a:srgbClr val="212E1C">
                  <a:alpha val="2823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12" name="Google Shape;612;p7"/>
          <p:cNvSpPr/>
          <p:nvPr/>
        </p:nvSpPr>
        <p:spPr>
          <a:xfrm rot="-349051">
            <a:off x="6258206" y="351424"/>
            <a:ext cx="4061853" cy="2590194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7"/>
          <p:cNvSpPr/>
          <p:nvPr/>
        </p:nvSpPr>
        <p:spPr>
          <a:xfrm rot="-4999613">
            <a:off x="3810403" y="5090477"/>
            <a:ext cx="3265343" cy="1016069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7"/>
          <p:cNvSpPr/>
          <p:nvPr/>
        </p:nvSpPr>
        <p:spPr>
          <a:xfrm rot="-1237006">
            <a:off x="5954080" y="-781835"/>
            <a:ext cx="4180216" cy="1141589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5" name="Google Shape;615;p7"/>
          <p:cNvGrpSpPr/>
          <p:nvPr/>
        </p:nvGrpSpPr>
        <p:grpSpPr>
          <a:xfrm>
            <a:off x="828663" y="1125469"/>
            <a:ext cx="1967839" cy="1618753"/>
            <a:chOff x="-2869449" y="4598650"/>
            <a:chExt cx="2133853" cy="1755316"/>
          </a:xfrm>
        </p:grpSpPr>
        <p:grpSp>
          <p:nvGrpSpPr>
            <p:cNvPr id="616" name="Google Shape;616;p7"/>
            <p:cNvGrpSpPr/>
            <p:nvPr/>
          </p:nvGrpSpPr>
          <p:grpSpPr>
            <a:xfrm>
              <a:off x="-2850405" y="4598661"/>
              <a:ext cx="2114809" cy="1755305"/>
              <a:chOff x="-2850405" y="4598661"/>
              <a:chExt cx="2114809" cy="1755305"/>
            </a:xfrm>
          </p:grpSpPr>
          <p:sp>
            <p:nvSpPr>
              <p:cNvPr id="617" name="Google Shape;617;p7"/>
              <p:cNvSpPr/>
              <p:nvPr/>
            </p:nvSpPr>
            <p:spPr>
              <a:xfrm>
                <a:off x="-2850405" y="4598661"/>
                <a:ext cx="2114809" cy="1755305"/>
              </a:xfrm>
              <a:custGeom>
                <a:avLst/>
                <a:gdLst/>
                <a:ahLst/>
                <a:cxnLst/>
                <a:rect l="l" t="t" r="r" b="b"/>
                <a:pathLst>
                  <a:path w="47290" h="39251" extrusionOk="0">
                    <a:moveTo>
                      <a:pt x="19168" y="0"/>
                    </a:moveTo>
                    <a:lnTo>
                      <a:pt x="11023" y="135"/>
                    </a:lnTo>
                    <a:lnTo>
                      <a:pt x="0" y="25244"/>
                    </a:lnTo>
                    <a:lnTo>
                      <a:pt x="9275" y="25916"/>
                    </a:lnTo>
                    <a:lnTo>
                      <a:pt x="17744" y="32234"/>
                    </a:lnTo>
                    <a:lnTo>
                      <a:pt x="34492" y="33229"/>
                    </a:lnTo>
                    <a:lnTo>
                      <a:pt x="39009" y="39251"/>
                    </a:lnTo>
                    <a:lnTo>
                      <a:pt x="47289" y="15781"/>
                    </a:lnTo>
                    <a:lnTo>
                      <a:pt x="43068" y="8092"/>
                    </a:lnTo>
                    <a:lnTo>
                      <a:pt x="27449" y="7232"/>
                    </a:lnTo>
                    <a:lnTo>
                      <a:pt x="191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7"/>
              <p:cNvSpPr/>
              <p:nvPr/>
            </p:nvSpPr>
            <p:spPr>
              <a:xfrm>
                <a:off x="-2786679" y="4640742"/>
                <a:ext cx="2006586" cy="1607416"/>
              </a:xfrm>
              <a:custGeom>
                <a:avLst/>
                <a:gdLst/>
                <a:ahLst/>
                <a:cxnLst/>
                <a:rect l="l" t="t" r="r" b="b"/>
                <a:pathLst>
                  <a:path w="44870" h="35944" extrusionOk="0">
                    <a:moveTo>
                      <a:pt x="17286" y="0"/>
                    </a:moveTo>
                    <a:lnTo>
                      <a:pt x="9974" y="350"/>
                    </a:lnTo>
                    <a:lnTo>
                      <a:pt x="0" y="23093"/>
                    </a:lnTo>
                    <a:lnTo>
                      <a:pt x="8280" y="23927"/>
                    </a:lnTo>
                    <a:lnTo>
                      <a:pt x="16587" y="30137"/>
                    </a:lnTo>
                    <a:lnTo>
                      <a:pt x="33363" y="31024"/>
                    </a:lnTo>
                    <a:lnTo>
                      <a:pt x="37154" y="35944"/>
                    </a:lnTo>
                    <a:lnTo>
                      <a:pt x="44869" y="15082"/>
                    </a:lnTo>
                    <a:lnTo>
                      <a:pt x="41052" y="8119"/>
                    </a:lnTo>
                    <a:lnTo>
                      <a:pt x="25620" y="7528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7"/>
              <p:cNvSpPr/>
              <p:nvPr/>
            </p:nvSpPr>
            <p:spPr>
              <a:xfrm>
                <a:off x="-2650865" y="5187444"/>
                <a:ext cx="1743320" cy="683232"/>
              </a:xfrm>
              <a:custGeom>
                <a:avLst/>
                <a:gdLst/>
                <a:ahLst/>
                <a:cxnLst/>
                <a:rect l="l" t="t" r="r" b="b"/>
                <a:pathLst>
                  <a:path w="38983" h="15278" extrusionOk="0">
                    <a:moveTo>
                      <a:pt x="27786" y="0"/>
                    </a:moveTo>
                    <a:cubicBezTo>
                      <a:pt x="27727" y="0"/>
                      <a:pt x="27687" y="49"/>
                      <a:pt x="27665" y="115"/>
                    </a:cubicBezTo>
                    <a:lnTo>
                      <a:pt x="22987" y="14390"/>
                    </a:lnTo>
                    <a:lnTo>
                      <a:pt x="20460" y="13879"/>
                    </a:lnTo>
                    <a:lnTo>
                      <a:pt x="21347" y="10573"/>
                    </a:lnTo>
                    <a:cubicBezTo>
                      <a:pt x="21374" y="10519"/>
                      <a:pt x="21347" y="10465"/>
                      <a:pt x="21320" y="10411"/>
                    </a:cubicBezTo>
                    <a:cubicBezTo>
                      <a:pt x="21293" y="10385"/>
                      <a:pt x="21239" y="10358"/>
                      <a:pt x="21186" y="10358"/>
                    </a:cubicBezTo>
                    <a:lnTo>
                      <a:pt x="16588" y="10519"/>
                    </a:lnTo>
                    <a:lnTo>
                      <a:pt x="14303" y="8610"/>
                    </a:lnTo>
                    <a:cubicBezTo>
                      <a:pt x="14249" y="8556"/>
                      <a:pt x="14196" y="8556"/>
                      <a:pt x="14142" y="8556"/>
                    </a:cubicBezTo>
                    <a:cubicBezTo>
                      <a:pt x="14088" y="8583"/>
                      <a:pt x="14061" y="8610"/>
                      <a:pt x="14034" y="8664"/>
                    </a:cubicBezTo>
                    <a:lnTo>
                      <a:pt x="12072" y="13772"/>
                    </a:lnTo>
                    <a:lnTo>
                      <a:pt x="6399" y="8879"/>
                    </a:lnTo>
                    <a:cubicBezTo>
                      <a:pt x="6372" y="8852"/>
                      <a:pt x="6346" y="8825"/>
                      <a:pt x="6319" y="8825"/>
                    </a:cubicBezTo>
                    <a:lnTo>
                      <a:pt x="189" y="8234"/>
                    </a:lnTo>
                    <a:cubicBezTo>
                      <a:pt x="82" y="8234"/>
                      <a:pt x="1" y="8288"/>
                      <a:pt x="1" y="8395"/>
                    </a:cubicBezTo>
                    <a:cubicBezTo>
                      <a:pt x="1" y="8476"/>
                      <a:pt x="55" y="8556"/>
                      <a:pt x="162" y="8583"/>
                    </a:cubicBezTo>
                    <a:lnTo>
                      <a:pt x="6238" y="9121"/>
                    </a:lnTo>
                    <a:lnTo>
                      <a:pt x="12045" y="14175"/>
                    </a:lnTo>
                    <a:cubicBezTo>
                      <a:pt x="12083" y="14194"/>
                      <a:pt x="12121" y="14213"/>
                      <a:pt x="12159" y="14213"/>
                    </a:cubicBezTo>
                    <a:cubicBezTo>
                      <a:pt x="12175" y="14213"/>
                      <a:pt x="12191" y="14210"/>
                      <a:pt x="12206" y="14202"/>
                    </a:cubicBezTo>
                    <a:cubicBezTo>
                      <a:pt x="12260" y="14202"/>
                      <a:pt x="12287" y="14148"/>
                      <a:pt x="12314" y="14095"/>
                    </a:cubicBezTo>
                    <a:lnTo>
                      <a:pt x="14249" y="8987"/>
                    </a:lnTo>
                    <a:lnTo>
                      <a:pt x="16400" y="10815"/>
                    </a:lnTo>
                    <a:cubicBezTo>
                      <a:pt x="16454" y="10842"/>
                      <a:pt x="16481" y="10842"/>
                      <a:pt x="16535" y="10842"/>
                    </a:cubicBezTo>
                    <a:lnTo>
                      <a:pt x="20970" y="10680"/>
                    </a:lnTo>
                    <a:lnTo>
                      <a:pt x="20083" y="13933"/>
                    </a:lnTo>
                    <a:cubicBezTo>
                      <a:pt x="20083" y="13987"/>
                      <a:pt x="20083" y="14014"/>
                      <a:pt x="20110" y="14068"/>
                    </a:cubicBezTo>
                    <a:cubicBezTo>
                      <a:pt x="20137" y="14095"/>
                      <a:pt x="20164" y="14121"/>
                      <a:pt x="20218" y="14148"/>
                    </a:cubicBezTo>
                    <a:lnTo>
                      <a:pt x="23041" y="14740"/>
                    </a:lnTo>
                    <a:cubicBezTo>
                      <a:pt x="23055" y="14744"/>
                      <a:pt x="23069" y="14747"/>
                      <a:pt x="23083" y="14747"/>
                    </a:cubicBezTo>
                    <a:cubicBezTo>
                      <a:pt x="23148" y="14747"/>
                      <a:pt x="23207" y="14699"/>
                      <a:pt x="23229" y="14632"/>
                    </a:cubicBezTo>
                    <a:lnTo>
                      <a:pt x="27933" y="330"/>
                    </a:lnTo>
                    <a:lnTo>
                      <a:pt x="34466" y="733"/>
                    </a:lnTo>
                    <a:lnTo>
                      <a:pt x="33821" y="2454"/>
                    </a:lnTo>
                    <a:cubicBezTo>
                      <a:pt x="33821" y="2508"/>
                      <a:pt x="33821" y="2561"/>
                      <a:pt x="33848" y="2615"/>
                    </a:cubicBezTo>
                    <a:cubicBezTo>
                      <a:pt x="33875" y="2642"/>
                      <a:pt x="33929" y="2669"/>
                      <a:pt x="33982" y="2696"/>
                    </a:cubicBezTo>
                    <a:lnTo>
                      <a:pt x="35891" y="2830"/>
                    </a:lnTo>
                    <a:lnTo>
                      <a:pt x="38606" y="6540"/>
                    </a:lnTo>
                    <a:lnTo>
                      <a:pt x="37988" y="8664"/>
                    </a:lnTo>
                    <a:lnTo>
                      <a:pt x="35138" y="5357"/>
                    </a:lnTo>
                    <a:cubicBezTo>
                      <a:pt x="35111" y="5330"/>
                      <a:pt x="35085" y="5303"/>
                      <a:pt x="35031" y="5303"/>
                    </a:cubicBezTo>
                    <a:lnTo>
                      <a:pt x="28552" y="4766"/>
                    </a:lnTo>
                    <a:cubicBezTo>
                      <a:pt x="28537" y="4761"/>
                      <a:pt x="28523" y="4759"/>
                      <a:pt x="28509" y="4759"/>
                    </a:cubicBezTo>
                    <a:cubicBezTo>
                      <a:pt x="28445" y="4759"/>
                      <a:pt x="28390" y="4807"/>
                      <a:pt x="28390" y="4873"/>
                    </a:cubicBezTo>
                    <a:lnTo>
                      <a:pt x="26213" y="11863"/>
                    </a:lnTo>
                    <a:cubicBezTo>
                      <a:pt x="26186" y="11917"/>
                      <a:pt x="26213" y="11944"/>
                      <a:pt x="26240" y="11998"/>
                    </a:cubicBezTo>
                    <a:cubicBezTo>
                      <a:pt x="26240" y="12051"/>
                      <a:pt x="26293" y="12078"/>
                      <a:pt x="26347" y="12078"/>
                    </a:cubicBezTo>
                    <a:lnTo>
                      <a:pt x="32450" y="12939"/>
                    </a:lnTo>
                    <a:lnTo>
                      <a:pt x="34170" y="15197"/>
                    </a:lnTo>
                    <a:cubicBezTo>
                      <a:pt x="34197" y="15251"/>
                      <a:pt x="34251" y="15277"/>
                      <a:pt x="34305" y="15277"/>
                    </a:cubicBezTo>
                    <a:cubicBezTo>
                      <a:pt x="34439" y="15277"/>
                      <a:pt x="34520" y="15116"/>
                      <a:pt x="34439" y="15009"/>
                    </a:cubicBezTo>
                    <a:lnTo>
                      <a:pt x="32665" y="12670"/>
                    </a:lnTo>
                    <a:cubicBezTo>
                      <a:pt x="32638" y="12643"/>
                      <a:pt x="32584" y="12616"/>
                      <a:pt x="32557" y="12616"/>
                    </a:cubicBezTo>
                    <a:lnTo>
                      <a:pt x="26589" y="11782"/>
                    </a:lnTo>
                    <a:lnTo>
                      <a:pt x="28659" y="5115"/>
                    </a:lnTo>
                    <a:lnTo>
                      <a:pt x="34950" y="5653"/>
                    </a:lnTo>
                    <a:lnTo>
                      <a:pt x="37934" y="9148"/>
                    </a:lnTo>
                    <a:cubicBezTo>
                      <a:pt x="37968" y="9193"/>
                      <a:pt x="38020" y="9214"/>
                      <a:pt x="38072" y="9214"/>
                    </a:cubicBezTo>
                    <a:cubicBezTo>
                      <a:pt x="38144" y="9214"/>
                      <a:pt x="38214" y="9172"/>
                      <a:pt x="38230" y="9094"/>
                    </a:cubicBezTo>
                    <a:lnTo>
                      <a:pt x="38956" y="6567"/>
                    </a:lnTo>
                    <a:cubicBezTo>
                      <a:pt x="38983" y="6540"/>
                      <a:pt x="38983" y="6459"/>
                      <a:pt x="38929" y="6433"/>
                    </a:cubicBezTo>
                    <a:lnTo>
                      <a:pt x="36106" y="2588"/>
                    </a:lnTo>
                    <a:cubicBezTo>
                      <a:pt x="36079" y="2534"/>
                      <a:pt x="36052" y="2508"/>
                      <a:pt x="35999" y="2508"/>
                    </a:cubicBezTo>
                    <a:lnTo>
                      <a:pt x="34224" y="2400"/>
                    </a:lnTo>
                    <a:lnTo>
                      <a:pt x="34843" y="653"/>
                    </a:lnTo>
                    <a:cubicBezTo>
                      <a:pt x="34896" y="545"/>
                      <a:pt x="34816" y="437"/>
                      <a:pt x="34708" y="437"/>
                    </a:cubicBezTo>
                    <a:lnTo>
                      <a:pt x="27826" y="7"/>
                    </a:lnTo>
                    <a:cubicBezTo>
                      <a:pt x="27812" y="3"/>
                      <a:pt x="27798" y="0"/>
                      <a:pt x="277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7"/>
              <p:cNvSpPr/>
              <p:nvPr/>
            </p:nvSpPr>
            <p:spPr>
              <a:xfrm>
                <a:off x="-2564287" y="5018224"/>
                <a:ext cx="1599053" cy="1112142"/>
              </a:xfrm>
              <a:custGeom>
                <a:avLst/>
                <a:gdLst/>
                <a:ahLst/>
                <a:cxnLst/>
                <a:rect l="l" t="t" r="r" b="b"/>
                <a:pathLst>
                  <a:path w="35757" h="24869" extrusionOk="0">
                    <a:moveTo>
                      <a:pt x="9141" y="1"/>
                    </a:moveTo>
                    <a:lnTo>
                      <a:pt x="5377" y="162"/>
                    </a:lnTo>
                    <a:cubicBezTo>
                      <a:pt x="5324" y="162"/>
                      <a:pt x="5270" y="189"/>
                      <a:pt x="5243" y="270"/>
                    </a:cubicBezTo>
                    <a:lnTo>
                      <a:pt x="54" y="13738"/>
                    </a:lnTo>
                    <a:cubicBezTo>
                      <a:pt x="1" y="13819"/>
                      <a:pt x="54" y="13900"/>
                      <a:pt x="135" y="13953"/>
                    </a:cubicBezTo>
                    <a:cubicBezTo>
                      <a:pt x="149" y="13958"/>
                      <a:pt x="164" y="13960"/>
                      <a:pt x="180" y="13960"/>
                    </a:cubicBezTo>
                    <a:cubicBezTo>
                      <a:pt x="251" y="13960"/>
                      <a:pt x="328" y="13912"/>
                      <a:pt x="350" y="13846"/>
                    </a:cubicBezTo>
                    <a:lnTo>
                      <a:pt x="5512" y="485"/>
                    </a:lnTo>
                    <a:lnTo>
                      <a:pt x="9060" y="350"/>
                    </a:lnTo>
                    <a:lnTo>
                      <a:pt x="16696" y="8846"/>
                    </a:lnTo>
                    <a:cubicBezTo>
                      <a:pt x="16722" y="8899"/>
                      <a:pt x="16749" y="8899"/>
                      <a:pt x="16803" y="8926"/>
                    </a:cubicBezTo>
                    <a:lnTo>
                      <a:pt x="19330" y="9114"/>
                    </a:lnTo>
                    <a:cubicBezTo>
                      <a:pt x="19411" y="9114"/>
                      <a:pt x="19465" y="9061"/>
                      <a:pt x="19491" y="9007"/>
                    </a:cubicBezTo>
                    <a:lnTo>
                      <a:pt x="20728" y="5082"/>
                    </a:lnTo>
                    <a:lnTo>
                      <a:pt x="30648" y="5351"/>
                    </a:lnTo>
                    <a:lnTo>
                      <a:pt x="30111" y="7152"/>
                    </a:lnTo>
                    <a:lnTo>
                      <a:pt x="28094" y="6991"/>
                    </a:lnTo>
                    <a:cubicBezTo>
                      <a:pt x="28080" y="6986"/>
                      <a:pt x="28066" y="6984"/>
                      <a:pt x="28052" y="6984"/>
                    </a:cubicBezTo>
                    <a:cubicBezTo>
                      <a:pt x="27987" y="6984"/>
                      <a:pt x="27928" y="7032"/>
                      <a:pt x="27906" y="7098"/>
                    </a:cubicBezTo>
                    <a:lnTo>
                      <a:pt x="23847" y="20352"/>
                    </a:lnTo>
                    <a:cubicBezTo>
                      <a:pt x="23820" y="20406"/>
                      <a:pt x="23820" y="20459"/>
                      <a:pt x="23847" y="20486"/>
                    </a:cubicBezTo>
                    <a:cubicBezTo>
                      <a:pt x="23874" y="20540"/>
                      <a:pt x="23927" y="20567"/>
                      <a:pt x="23981" y="20567"/>
                    </a:cubicBezTo>
                    <a:lnTo>
                      <a:pt x="28928" y="21320"/>
                    </a:lnTo>
                    <a:lnTo>
                      <a:pt x="31751" y="24815"/>
                    </a:lnTo>
                    <a:cubicBezTo>
                      <a:pt x="31777" y="24841"/>
                      <a:pt x="31831" y="24868"/>
                      <a:pt x="31885" y="24868"/>
                    </a:cubicBezTo>
                    <a:lnTo>
                      <a:pt x="31912" y="24868"/>
                    </a:lnTo>
                    <a:cubicBezTo>
                      <a:pt x="31966" y="24868"/>
                      <a:pt x="32019" y="24815"/>
                      <a:pt x="32046" y="24761"/>
                    </a:cubicBezTo>
                    <a:lnTo>
                      <a:pt x="35729" y="15136"/>
                    </a:lnTo>
                    <a:cubicBezTo>
                      <a:pt x="35756" y="15083"/>
                      <a:pt x="35729" y="15002"/>
                      <a:pt x="35676" y="14948"/>
                    </a:cubicBezTo>
                    <a:lnTo>
                      <a:pt x="32208" y="12018"/>
                    </a:lnTo>
                    <a:cubicBezTo>
                      <a:pt x="32181" y="11991"/>
                      <a:pt x="32154" y="11991"/>
                      <a:pt x="32127" y="11964"/>
                    </a:cubicBezTo>
                    <a:lnTo>
                      <a:pt x="28363" y="11534"/>
                    </a:lnTo>
                    <a:cubicBezTo>
                      <a:pt x="28283" y="11534"/>
                      <a:pt x="28202" y="11588"/>
                      <a:pt x="28202" y="11695"/>
                    </a:cubicBezTo>
                    <a:cubicBezTo>
                      <a:pt x="28175" y="11776"/>
                      <a:pt x="28256" y="11857"/>
                      <a:pt x="28336" y="11857"/>
                    </a:cubicBezTo>
                    <a:lnTo>
                      <a:pt x="32046" y="12287"/>
                    </a:lnTo>
                    <a:lnTo>
                      <a:pt x="35380" y="15109"/>
                    </a:lnTo>
                    <a:lnTo>
                      <a:pt x="31858" y="24358"/>
                    </a:lnTo>
                    <a:lnTo>
                      <a:pt x="29170" y="21051"/>
                    </a:lnTo>
                    <a:cubicBezTo>
                      <a:pt x="29143" y="21024"/>
                      <a:pt x="29089" y="20997"/>
                      <a:pt x="29062" y="20997"/>
                    </a:cubicBezTo>
                    <a:lnTo>
                      <a:pt x="24223" y="20271"/>
                    </a:lnTo>
                    <a:lnTo>
                      <a:pt x="28202" y="7340"/>
                    </a:lnTo>
                    <a:lnTo>
                      <a:pt x="30218" y="7501"/>
                    </a:lnTo>
                    <a:cubicBezTo>
                      <a:pt x="30232" y="7506"/>
                      <a:pt x="30246" y="7508"/>
                      <a:pt x="30259" y="7508"/>
                    </a:cubicBezTo>
                    <a:cubicBezTo>
                      <a:pt x="30317" y="7508"/>
                      <a:pt x="30357" y="7460"/>
                      <a:pt x="30379" y="7394"/>
                    </a:cubicBezTo>
                    <a:lnTo>
                      <a:pt x="31052" y="5243"/>
                    </a:lnTo>
                    <a:cubicBezTo>
                      <a:pt x="31052" y="5189"/>
                      <a:pt x="31052" y="5136"/>
                      <a:pt x="31025" y="5082"/>
                    </a:cubicBezTo>
                    <a:cubicBezTo>
                      <a:pt x="30998" y="5055"/>
                      <a:pt x="30944" y="5028"/>
                      <a:pt x="30890" y="5028"/>
                    </a:cubicBezTo>
                    <a:lnTo>
                      <a:pt x="20621" y="4732"/>
                    </a:lnTo>
                    <a:cubicBezTo>
                      <a:pt x="20540" y="4732"/>
                      <a:pt x="20486" y="4786"/>
                      <a:pt x="20459" y="4867"/>
                    </a:cubicBezTo>
                    <a:lnTo>
                      <a:pt x="19223" y="8765"/>
                    </a:lnTo>
                    <a:lnTo>
                      <a:pt x="16884" y="8577"/>
                    </a:lnTo>
                    <a:lnTo>
                      <a:pt x="9249" y="54"/>
                    </a:lnTo>
                    <a:cubicBezTo>
                      <a:pt x="9222" y="28"/>
                      <a:pt x="9168" y="1"/>
                      <a:pt x="9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7"/>
              <p:cNvSpPr/>
              <p:nvPr/>
            </p:nvSpPr>
            <p:spPr>
              <a:xfrm>
                <a:off x="-2472029" y="4796547"/>
                <a:ext cx="700092" cy="873337"/>
              </a:xfrm>
              <a:custGeom>
                <a:avLst/>
                <a:gdLst/>
                <a:ahLst/>
                <a:cxnLst/>
                <a:rect l="l" t="t" r="r" b="b"/>
                <a:pathLst>
                  <a:path w="15655" h="19529" extrusionOk="0">
                    <a:moveTo>
                      <a:pt x="11057" y="4124"/>
                    </a:moveTo>
                    <a:lnTo>
                      <a:pt x="15278" y="8748"/>
                    </a:lnTo>
                    <a:lnTo>
                      <a:pt x="12132" y="16437"/>
                    </a:lnTo>
                    <a:lnTo>
                      <a:pt x="9148" y="14260"/>
                    </a:lnTo>
                    <a:cubicBezTo>
                      <a:pt x="9121" y="14233"/>
                      <a:pt x="9068" y="14233"/>
                      <a:pt x="9014" y="14233"/>
                    </a:cubicBezTo>
                    <a:cubicBezTo>
                      <a:pt x="8960" y="14260"/>
                      <a:pt x="8933" y="14286"/>
                      <a:pt x="8906" y="14340"/>
                    </a:cubicBezTo>
                    <a:lnTo>
                      <a:pt x="7024" y="19099"/>
                    </a:lnTo>
                    <a:lnTo>
                      <a:pt x="5358" y="17754"/>
                    </a:lnTo>
                    <a:lnTo>
                      <a:pt x="11057" y="4124"/>
                    </a:lnTo>
                    <a:close/>
                    <a:moveTo>
                      <a:pt x="12541" y="1"/>
                    </a:moveTo>
                    <a:cubicBezTo>
                      <a:pt x="12470" y="1"/>
                      <a:pt x="12415" y="31"/>
                      <a:pt x="12374" y="92"/>
                    </a:cubicBezTo>
                    <a:lnTo>
                      <a:pt x="10949" y="3533"/>
                    </a:lnTo>
                    <a:lnTo>
                      <a:pt x="8718" y="1060"/>
                    </a:lnTo>
                    <a:cubicBezTo>
                      <a:pt x="8687" y="1028"/>
                      <a:pt x="8655" y="1015"/>
                      <a:pt x="8618" y="1015"/>
                    </a:cubicBezTo>
                    <a:cubicBezTo>
                      <a:pt x="8592" y="1015"/>
                      <a:pt x="8563" y="1022"/>
                      <a:pt x="8530" y="1033"/>
                    </a:cubicBezTo>
                    <a:lnTo>
                      <a:pt x="6352" y="1651"/>
                    </a:lnTo>
                    <a:cubicBezTo>
                      <a:pt x="6298" y="1678"/>
                      <a:pt x="6272" y="1705"/>
                      <a:pt x="6245" y="1759"/>
                    </a:cubicBezTo>
                    <a:lnTo>
                      <a:pt x="35" y="18615"/>
                    </a:lnTo>
                    <a:cubicBezTo>
                      <a:pt x="0" y="18734"/>
                      <a:pt x="96" y="18821"/>
                      <a:pt x="197" y="18821"/>
                    </a:cubicBezTo>
                    <a:cubicBezTo>
                      <a:pt x="256" y="18821"/>
                      <a:pt x="318" y="18791"/>
                      <a:pt x="357" y="18722"/>
                    </a:cubicBezTo>
                    <a:lnTo>
                      <a:pt x="6540" y="1947"/>
                    </a:lnTo>
                    <a:lnTo>
                      <a:pt x="8530" y="1382"/>
                    </a:lnTo>
                    <a:lnTo>
                      <a:pt x="10815" y="3882"/>
                    </a:lnTo>
                    <a:lnTo>
                      <a:pt x="5008" y="17754"/>
                    </a:lnTo>
                    <a:cubicBezTo>
                      <a:pt x="4981" y="17808"/>
                      <a:pt x="5008" y="17889"/>
                      <a:pt x="5062" y="17943"/>
                    </a:cubicBezTo>
                    <a:lnTo>
                      <a:pt x="6997" y="19502"/>
                    </a:lnTo>
                    <a:cubicBezTo>
                      <a:pt x="7024" y="19529"/>
                      <a:pt x="7051" y="19529"/>
                      <a:pt x="7105" y="19529"/>
                    </a:cubicBezTo>
                    <a:lnTo>
                      <a:pt x="7132" y="19529"/>
                    </a:lnTo>
                    <a:cubicBezTo>
                      <a:pt x="7186" y="19502"/>
                      <a:pt x="7213" y="19475"/>
                      <a:pt x="7239" y="19421"/>
                    </a:cubicBezTo>
                    <a:lnTo>
                      <a:pt x="9121" y="14663"/>
                    </a:lnTo>
                    <a:lnTo>
                      <a:pt x="12105" y="16814"/>
                    </a:lnTo>
                    <a:cubicBezTo>
                      <a:pt x="12124" y="16833"/>
                      <a:pt x="12157" y="16852"/>
                      <a:pt x="12193" y="16852"/>
                    </a:cubicBezTo>
                    <a:cubicBezTo>
                      <a:pt x="12208" y="16852"/>
                      <a:pt x="12224" y="16848"/>
                      <a:pt x="12240" y="16840"/>
                    </a:cubicBezTo>
                    <a:cubicBezTo>
                      <a:pt x="12294" y="16840"/>
                      <a:pt x="12321" y="16787"/>
                      <a:pt x="12347" y="16760"/>
                    </a:cubicBezTo>
                    <a:lnTo>
                      <a:pt x="15627" y="8802"/>
                    </a:lnTo>
                    <a:cubicBezTo>
                      <a:pt x="15654" y="8748"/>
                      <a:pt x="15654" y="8668"/>
                      <a:pt x="15600" y="8614"/>
                    </a:cubicBezTo>
                    <a:lnTo>
                      <a:pt x="11191" y="3802"/>
                    </a:lnTo>
                    <a:lnTo>
                      <a:pt x="12697" y="226"/>
                    </a:lnTo>
                    <a:cubicBezTo>
                      <a:pt x="12724" y="145"/>
                      <a:pt x="12697" y="38"/>
                      <a:pt x="12616" y="11"/>
                    </a:cubicBezTo>
                    <a:cubicBezTo>
                      <a:pt x="12589" y="4"/>
                      <a:pt x="12564" y="1"/>
                      <a:pt x="125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7"/>
              <p:cNvSpPr/>
              <p:nvPr/>
            </p:nvSpPr>
            <p:spPr>
              <a:xfrm>
                <a:off x="-2558294" y="5004986"/>
                <a:ext cx="1314142" cy="939031"/>
              </a:xfrm>
              <a:custGeom>
                <a:avLst/>
                <a:gdLst/>
                <a:ahLst/>
                <a:cxnLst/>
                <a:rect l="l" t="t" r="r" b="b"/>
                <a:pathLst>
                  <a:path w="29386" h="20998" extrusionOk="0">
                    <a:moveTo>
                      <a:pt x="17287" y="1"/>
                    </a:moveTo>
                    <a:cubicBezTo>
                      <a:pt x="17234" y="28"/>
                      <a:pt x="17180" y="55"/>
                      <a:pt x="17153" y="109"/>
                    </a:cubicBezTo>
                    <a:lnTo>
                      <a:pt x="15594" y="4544"/>
                    </a:lnTo>
                    <a:lnTo>
                      <a:pt x="13362" y="1964"/>
                    </a:lnTo>
                    <a:cubicBezTo>
                      <a:pt x="13309" y="1937"/>
                      <a:pt x="13255" y="1910"/>
                      <a:pt x="13201" y="1910"/>
                    </a:cubicBezTo>
                    <a:cubicBezTo>
                      <a:pt x="13147" y="1937"/>
                      <a:pt x="13093" y="1964"/>
                      <a:pt x="13067" y="2017"/>
                    </a:cubicBezTo>
                    <a:lnTo>
                      <a:pt x="9948" y="8953"/>
                    </a:lnTo>
                    <a:lnTo>
                      <a:pt x="6803" y="6426"/>
                    </a:lnTo>
                    <a:cubicBezTo>
                      <a:pt x="6776" y="6399"/>
                      <a:pt x="6749" y="6372"/>
                      <a:pt x="6695" y="6372"/>
                    </a:cubicBezTo>
                    <a:lnTo>
                      <a:pt x="189" y="6023"/>
                    </a:lnTo>
                    <a:cubicBezTo>
                      <a:pt x="175" y="6019"/>
                      <a:pt x="161" y="6018"/>
                      <a:pt x="148" y="6018"/>
                    </a:cubicBezTo>
                    <a:cubicBezTo>
                      <a:pt x="61" y="6018"/>
                      <a:pt x="1" y="6088"/>
                      <a:pt x="1" y="6157"/>
                    </a:cubicBezTo>
                    <a:cubicBezTo>
                      <a:pt x="1" y="6265"/>
                      <a:pt x="82" y="6346"/>
                      <a:pt x="162" y="6346"/>
                    </a:cubicBezTo>
                    <a:lnTo>
                      <a:pt x="6641" y="6695"/>
                    </a:lnTo>
                    <a:lnTo>
                      <a:pt x="9921" y="9357"/>
                    </a:lnTo>
                    <a:cubicBezTo>
                      <a:pt x="9948" y="9383"/>
                      <a:pt x="10002" y="9383"/>
                      <a:pt x="10056" y="9383"/>
                    </a:cubicBezTo>
                    <a:cubicBezTo>
                      <a:pt x="10109" y="9383"/>
                      <a:pt x="10136" y="9330"/>
                      <a:pt x="10163" y="9303"/>
                    </a:cubicBezTo>
                    <a:lnTo>
                      <a:pt x="13282" y="2394"/>
                    </a:lnTo>
                    <a:lnTo>
                      <a:pt x="15513" y="4975"/>
                    </a:lnTo>
                    <a:cubicBezTo>
                      <a:pt x="15567" y="5028"/>
                      <a:pt x="15621" y="5028"/>
                      <a:pt x="15674" y="5028"/>
                    </a:cubicBezTo>
                    <a:cubicBezTo>
                      <a:pt x="15728" y="5028"/>
                      <a:pt x="15782" y="4975"/>
                      <a:pt x="15809" y="4921"/>
                    </a:cubicBezTo>
                    <a:lnTo>
                      <a:pt x="17368" y="539"/>
                    </a:lnTo>
                    <a:lnTo>
                      <a:pt x="19008" y="2770"/>
                    </a:lnTo>
                    <a:cubicBezTo>
                      <a:pt x="19062" y="2824"/>
                      <a:pt x="19089" y="2824"/>
                      <a:pt x="19142" y="2824"/>
                    </a:cubicBezTo>
                    <a:lnTo>
                      <a:pt x="28982" y="2904"/>
                    </a:lnTo>
                    <a:lnTo>
                      <a:pt x="28068" y="6131"/>
                    </a:lnTo>
                    <a:lnTo>
                      <a:pt x="22476" y="5969"/>
                    </a:lnTo>
                    <a:cubicBezTo>
                      <a:pt x="22395" y="5969"/>
                      <a:pt x="22342" y="6023"/>
                      <a:pt x="22315" y="6077"/>
                    </a:cubicBezTo>
                    <a:lnTo>
                      <a:pt x="18578" y="20782"/>
                    </a:lnTo>
                    <a:cubicBezTo>
                      <a:pt x="18551" y="20863"/>
                      <a:pt x="18605" y="20970"/>
                      <a:pt x="18685" y="20997"/>
                    </a:cubicBezTo>
                    <a:lnTo>
                      <a:pt x="18739" y="20997"/>
                    </a:lnTo>
                    <a:cubicBezTo>
                      <a:pt x="18820" y="20997"/>
                      <a:pt x="18900" y="20944"/>
                      <a:pt x="18927" y="20863"/>
                    </a:cubicBezTo>
                    <a:lnTo>
                      <a:pt x="22610" y="6292"/>
                    </a:lnTo>
                    <a:lnTo>
                      <a:pt x="28202" y="6480"/>
                    </a:lnTo>
                    <a:cubicBezTo>
                      <a:pt x="28283" y="6480"/>
                      <a:pt x="28337" y="6426"/>
                      <a:pt x="28364" y="6346"/>
                    </a:cubicBezTo>
                    <a:lnTo>
                      <a:pt x="29385" y="2770"/>
                    </a:lnTo>
                    <a:cubicBezTo>
                      <a:pt x="29385" y="2716"/>
                      <a:pt x="29385" y="2663"/>
                      <a:pt x="29358" y="2636"/>
                    </a:cubicBezTo>
                    <a:cubicBezTo>
                      <a:pt x="29305" y="2582"/>
                      <a:pt x="29278" y="2555"/>
                      <a:pt x="29224" y="2555"/>
                    </a:cubicBezTo>
                    <a:lnTo>
                      <a:pt x="19250" y="2501"/>
                    </a:lnTo>
                    <a:lnTo>
                      <a:pt x="17449" y="82"/>
                    </a:lnTo>
                    <a:cubicBezTo>
                      <a:pt x="17422" y="28"/>
                      <a:pt x="17341" y="1"/>
                      <a:pt x="17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7"/>
              <p:cNvSpPr/>
              <p:nvPr/>
            </p:nvSpPr>
            <p:spPr>
              <a:xfrm>
                <a:off x="-2089405" y="5018224"/>
                <a:ext cx="1237179" cy="781527"/>
              </a:xfrm>
              <a:custGeom>
                <a:avLst/>
                <a:gdLst/>
                <a:ahLst/>
                <a:cxnLst/>
                <a:rect l="l" t="t" r="r" b="b"/>
                <a:pathLst>
                  <a:path w="27665" h="17476" extrusionOk="0">
                    <a:moveTo>
                      <a:pt x="10244" y="1"/>
                    </a:moveTo>
                    <a:cubicBezTo>
                      <a:pt x="10163" y="1"/>
                      <a:pt x="10109" y="54"/>
                      <a:pt x="10082" y="108"/>
                    </a:cubicBezTo>
                    <a:lnTo>
                      <a:pt x="4921" y="17126"/>
                    </a:lnTo>
                    <a:lnTo>
                      <a:pt x="2985" y="17072"/>
                    </a:lnTo>
                    <a:lnTo>
                      <a:pt x="1856" y="16024"/>
                    </a:lnTo>
                    <a:lnTo>
                      <a:pt x="2393" y="14679"/>
                    </a:lnTo>
                    <a:cubicBezTo>
                      <a:pt x="2420" y="14626"/>
                      <a:pt x="2420" y="14545"/>
                      <a:pt x="2340" y="14491"/>
                    </a:cubicBezTo>
                    <a:lnTo>
                      <a:pt x="404" y="12986"/>
                    </a:lnTo>
                    <a:lnTo>
                      <a:pt x="3039" y="6991"/>
                    </a:lnTo>
                    <a:cubicBezTo>
                      <a:pt x="3108" y="6852"/>
                      <a:pt x="2999" y="6747"/>
                      <a:pt x="2884" y="6747"/>
                    </a:cubicBezTo>
                    <a:cubicBezTo>
                      <a:pt x="2820" y="6747"/>
                      <a:pt x="2754" y="6779"/>
                      <a:pt x="2716" y="6856"/>
                    </a:cubicBezTo>
                    <a:lnTo>
                      <a:pt x="28" y="12959"/>
                    </a:lnTo>
                    <a:cubicBezTo>
                      <a:pt x="1" y="13039"/>
                      <a:pt x="28" y="13120"/>
                      <a:pt x="108" y="13174"/>
                    </a:cubicBezTo>
                    <a:lnTo>
                      <a:pt x="2044" y="14679"/>
                    </a:lnTo>
                    <a:lnTo>
                      <a:pt x="1506" y="16024"/>
                    </a:lnTo>
                    <a:cubicBezTo>
                      <a:pt x="1479" y="16104"/>
                      <a:pt x="1479" y="16158"/>
                      <a:pt x="1533" y="16212"/>
                    </a:cubicBezTo>
                    <a:lnTo>
                      <a:pt x="2797" y="17368"/>
                    </a:lnTo>
                    <a:cubicBezTo>
                      <a:pt x="2824" y="17395"/>
                      <a:pt x="2850" y="17395"/>
                      <a:pt x="2904" y="17421"/>
                    </a:cubicBezTo>
                    <a:lnTo>
                      <a:pt x="5028" y="17475"/>
                    </a:lnTo>
                    <a:cubicBezTo>
                      <a:pt x="5109" y="17475"/>
                      <a:pt x="5189" y="17421"/>
                      <a:pt x="5189" y="17341"/>
                    </a:cubicBezTo>
                    <a:lnTo>
                      <a:pt x="10378" y="350"/>
                    </a:lnTo>
                    <a:lnTo>
                      <a:pt x="21481" y="700"/>
                    </a:lnTo>
                    <a:lnTo>
                      <a:pt x="21051" y="1936"/>
                    </a:lnTo>
                    <a:cubicBezTo>
                      <a:pt x="21024" y="1990"/>
                      <a:pt x="21024" y="2017"/>
                      <a:pt x="21051" y="2071"/>
                    </a:cubicBezTo>
                    <a:cubicBezTo>
                      <a:pt x="21078" y="2125"/>
                      <a:pt x="21132" y="2151"/>
                      <a:pt x="21185" y="2151"/>
                    </a:cubicBezTo>
                    <a:lnTo>
                      <a:pt x="24680" y="2689"/>
                    </a:lnTo>
                    <a:lnTo>
                      <a:pt x="27342" y="6695"/>
                    </a:lnTo>
                    <a:cubicBezTo>
                      <a:pt x="27358" y="6728"/>
                      <a:pt x="27406" y="6751"/>
                      <a:pt x="27459" y="6751"/>
                    </a:cubicBezTo>
                    <a:cubicBezTo>
                      <a:pt x="27491" y="6751"/>
                      <a:pt x="27526" y="6742"/>
                      <a:pt x="27557" y="6722"/>
                    </a:cubicBezTo>
                    <a:cubicBezTo>
                      <a:pt x="27637" y="6668"/>
                      <a:pt x="27664" y="6560"/>
                      <a:pt x="27611" y="6507"/>
                    </a:cubicBezTo>
                    <a:lnTo>
                      <a:pt x="24922" y="2447"/>
                    </a:lnTo>
                    <a:cubicBezTo>
                      <a:pt x="24895" y="2393"/>
                      <a:pt x="24842" y="2367"/>
                      <a:pt x="24815" y="2367"/>
                    </a:cubicBezTo>
                    <a:lnTo>
                      <a:pt x="21427" y="1856"/>
                    </a:lnTo>
                    <a:lnTo>
                      <a:pt x="21857" y="592"/>
                    </a:lnTo>
                    <a:cubicBezTo>
                      <a:pt x="21884" y="538"/>
                      <a:pt x="21884" y="485"/>
                      <a:pt x="21857" y="431"/>
                    </a:cubicBezTo>
                    <a:cubicBezTo>
                      <a:pt x="21831" y="404"/>
                      <a:pt x="21777" y="377"/>
                      <a:pt x="21723" y="350"/>
                    </a:cubicBezTo>
                    <a:lnTo>
                      <a:pt x="10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7"/>
              <p:cNvSpPr/>
              <p:nvPr/>
            </p:nvSpPr>
            <p:spPr>
              <a:xfrm>
                <a:off x="-1568909" y="5615459"/>
                <a:ext cx="473808" cy="329765"/>
              </a:xfrm>
              <a:custGeom>
                <a:avLst/>
                <a:gdLst/>
                <a:ahLst/>
                <a:cxnLst/>
                <a:rect l="l" t="t" r="r" b="b"/>
                <a:pathLst>
                  <a:path w="10595" h="7374" extrusionOk="0">
                    <a:moveTo>
                      <a:pt x="6090" y="0"/>
                    </a:moveTo>
                    <a:cubicBezTo>
                      <a:pt x="6025" y="0"/>
                      <a:pt x="5966" y="48"/>
                      <a:pt x="5944" y="115"/>
                    </a:cubicBezTo>
                    <a:lnTo>
                      <a:pt x="4331" y="5330"/>
                    </a:lnTo>
                    <a:lnTo>
                      <a:pt x="486" y="4685"/>
                    </a:lnTo>
                    <a:cubicBezTo>
                      <a:pt x="433" y="4685"/>
                      <a:pt x="406" y="4685"/>
                      <a:pt x="352" y="4712"/>
                    </a:cubicBezTo>
                    <a:cubicBezTo>
                      <a:pt x="325" y="4739"/>
                      <a:pt x="298" y="4792"/>
                      <a:pt x="298" y="4846"/>
                    </a:cubicBezTo>
                    <a:lnTo>
                      <a:pt x="29" y="6674"/>
                    </a:lnTo>
                    <a:cubicBezTo>
                      <a:pt x="0" y="6806"/>
                      <a:pt x="90" y="6874"/>
                      <a:pt x="183" y="6874"/>
                    </a:cubicBezTo>
                    <a:cubicBezTo>
                      <a:pt x="260" y="6874"/>
                      <a:pt x="340" y="6826"/>
                      <a:pt x="352" y="6728"/>
                    </a:cubicBezTo>
                    <a:lnTo>
                      <a:pt x="594" y="5061"/>
                    </a:lnTo>
                    <a:lnTo>
                      <a:pt x="4411" y="5680"/>
                    </a:lnTo>
                    <a:cubicBezTo>
                      <a:pt x="4492" y="5680"/>
                      <a:pt x="4573" y="5626"/>
                      <a:pt x="4600" y="5572"/>
                    </a:cubicBezTo>
                    <a:lnTo>
                      <a:pt x="6213" y="357"/>
                    </a:lnTo>
                    <a:lnTo>
                      <a:pt x="9116" y="894"/>
                    </a:lnTo>
                    <a:lnTo>
                      <a:pt x="10218" y="1808"/>
                    </a:lnTo>
                    <a:lnTo>
                      <a:pt x="8041" y="7158"/>
                    </a:lnTo>
                    <a:cubicBezTo>
                      <a:pt x="8014" y="7239"/>
                      <a:pt x="8068" y="7319"/>
                      <a:pt x="8148" y="7373"/>
                    </a:cubicBezTo>
                    <a:lnTo>
                      <a:pt x="8202" y="7373"/>
                    </a:lnTo>
                    <a:cubicBezTo>
                      <a:pt x="8283" y="7373"/>
                      <a:pt x="8337" y="7319"/>
                      <a:pt x="8363" y="7266"/>
                    </a:cubicBezTo>
                    <a:lnTo>
                      <a:pt x="10568" y="1808"/>
                    </a:lnTo>
                    <a:cubicBezTo>
                      <a:pt x="10595" y="1754"/>
                      <a:pt x="10595" y="1674"/>
                      <a:pt x="10541" y="1620"/>
                    </a:cubicBezTo>
                    <a:lnTo>
                      <a:pt x="9277" y="625"/>
                    </a:lnTo>
                    <a:cubicBezTo>
                      <a:pt x="9251" y="598"/>
                      <a:pt x="9224" y="572"/>
                      <a:pt x="9197" y="572"/>
                    </a:cubicBezTo>
                    <a:lnTo>
                      <a:pt x="6132" y="7"/>
                    </a:lnTo>
                    <a:cubicBezTo>
                      <a:pt x="6118" y="2"/>
                      <a:pt x="6103" y="0"/>
                      <a:pt x="60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25" name="Google Shape;625;p7"/>
            <p:cNvSpPr/>
            <p:nvPr/>
          </p:nvSpPr>
          <p:spPr>
            <a:xfrm>
              <a:off x="-2869449" y="4598650"/>
              <a:ext cx="857185" cy="1154411"/>
            </a:xfrm>
            <a:custGeom>
              <a:avLst/>
              <a:gdLst/>
              <a:ahLst/>
              <a:cxnLst/>
              <a:rect l="l" t="t" r="r" b="b"/>
              <a:pathLst>
                <a:path w="23175" h="31509" extrusionOk="0">
                  <a:moveTo>
                    <a:pt x="23174" y="0"/>
                  </a:moveTo>
                  <a:lnTo>
                    <a:pt x="13819" y="403"/>
                  </a:lnTo>
                  <a:lnTo>
                    <a:pt x="0" y="31320"/>
                  </a:lnTo>
                  <a:lnTo>
                    <a:pt x="11507" y="31508"/>
                  </a:lnTo>
                  <a:lnTo>
                    <a:pt x="22179" y="3441"/>
                  </a:lnTo>
                  <a:lnTo>
                    <a:pt x="23174" y="0"/>
                  </a:lnTo>
                  <a:close/>
                </a:path>
              </a:pathLst>
            </a:custGeom>
            <a:solidFill>
              <a:srgbClr val="212E1C">
                <a:alpha val="1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7"/>
            <p:cNvSpPr/>
            <p:nvPr/>
          </p:nvSpPr>
          <p:spPr>
            <a:xfrm>
              <a:off x="-2085975" y="4920525"/>
              <a:ext cx="1138250" cy="1166825"/>
            </a:xfrm>
            <a:custGeom>
              <a:avLst/>
              <a:gdLst/>
              <a:ahLst/>
              <a:cxnLst/>
              <a:rect l="l" t="t" r="r" b="b"/>
              <a:pathLst>
                <a:path w="45530" h="46673" extrusionOk="0">
                  <a:moveTo>
                    <a:pt x="17907" y="0"/>
                  </a:moveTo>
                  <a:lnTo>
                    <a:pt x="0" y="45149"/>
                  </a:lnTo>
                  <a:lnTo>
                    <a:pt x="30290" y="46673"/>
                  </a:lnTo>
                  <a:lnTo>
                    <a:pt x="45530" y="1715"/>
                  </a:lnTo>
                  <a:close/>
                </a:path>
              </a:pathLst>
            </a:custGeom>
            <a:solidFill>
              <a:srgbClr val="212E1C">
                <a:alpha val="10980"/>
              </a:srgbClr>
            </a:solidFill>
            <a:ln>
              <a:noFill/>
            </a:ln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627" name="Google Shape;627;p7"/>
          <p:cNvGrpSpPr/>
          <p:nvPr/>
        </p:nvGrpSpPr>
        <p:grpSpPr>
          <a:xfrm rot="-1078263">
            <a:off x="-2519093" y="-1561763"/>
            <a:ext cx="6312218" cy="4512463"/>
            <a:chOff x="112010" y="-220638"/>
            <a:chExt cx="6312965" cy="4512996"/>
          </a:xfrm>
        </p:grpSpPr>
        <p:sp>
          <p:nvSpPr>
            <p:cNvPr id="628" name="Google Shape;628;p7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7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7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7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7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7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7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7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7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7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7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8"/>
          <p:cNvSpPr txBox="1">
            <a:spLocks noGrp="1"/>
          </p:cNvSpPr>
          <p:nvPr>
            <p:ph type="title"/>
          </p:nvPr>
        </p:nvSpPr>
        <p:spPr>
          <a:xfrm>
            <a:off x="717300" y="0"/>
            <a:ext cx="77094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3000">
                <a:latin typeface="Jua" panose="020B0600000101010101" charset="-127"/>
                <a:ea typeface="Jua" panose="020B0600000101010101" charset="-127"/>
              </a:rPr>
              <a:t>개발 일정</a:t>
            </a:r>
            <a:endParaRPr sz="3000">
              <a:latin typeface="Jua" panose="020B0600000101010101" charset="-127"/>
              <a:ea typeface="Jua" panose="020B0600000101010101" charset="-127"/>
            </a:endParaRPr>
          </a:p>
        </p:txBody>
      </p:sp>
      <p:pic>
        <p:nvPicPr>
          <p:cNvPr id="645" name="Google Shape;64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00" y="1048325"/>
            <a:ext cx="8534876" cy="305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900" y="672525"/>
            <a:ext cx="8534874" cy="431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3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1"/>
          <p:cNvSpPr/>
          <p:nvPr/>
        </p:nvSpPr>
        <p:spPr>
          <a:xfrm rot="2700000" flipH="1">
            <a:off x="7415874" y="1936793"/>
            <a:ext cx="3265430" cy="1016096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11"/>
          <p:cNvSpPr txBox="1">
            <a:spLocks noGrp="1"/>
          </p:cNvSpPr>
          <p:nvPr>
            <p:ph type="title" idx="2"/>
          </p:nvPr>
        </p:nvSpPr>
        <p:spPr>
          <a:xfrm>
            <a:off x="2038200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03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653" name="Google Shape;653;p11"/>
          <p:cNvSpPr txBox="1">
            <a:spLocks noGrp="1"/>
          </p:cNvSpPr>
          <p:nvPr>
            <p:ph type="title"/>
          </p:nvPr>
        </p:nvSpPr>
        <p:spPr>
          <a:xfrm>
            <a:off x="2038200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시장 분석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654" name="Google Shape;654;p11"/>
          <p:cNvSpPr/>
          <p:nvPr/>
        </p:nvSpPr>
        <p:spPr>
          <a:xfrm rot="9000068" flipH="1">
            <a:off x="-4965752" y="-5780728"/>
            <a:ext cx="8738524" cy="8738578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11"/>
          <p:cNvSpPr/>
          <p:nvPr/>
        </p:nvSpPr>
        <p:spPr>
          <a:xfrm rot="9000012" flipH="1">
            <a:off x="-4720051" y="-5588341"/>
            <a:ext cx="8289227" cy="8289278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6" name="Google Shape;656;p11"/>
          <p:cNvGrpSpPr/>
          <p:nvPr/>
        </p:nvGrpSpPr>
        <p:grpSpPr>
          <a:xfrm rot="9000000" flipH="1">
            <a:off x="-4376762" y="-5191967"/>
            <a:ext cx="7560569" cy="7560569"/>
            <a:chOff x="-8385654" y="2991527"/>
            <a:chExt cx="7497589" cy="7497589"/>
          </a:xfrm>
        </p:grpSpPr>
        <p:sp>
          <p:nvSpPr>
            <p:cNvPr id="657" name="Google Shape;657;p11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11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11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1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1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2" name="Google Shape;662;p11"/>
          <p:cNvSpPr/>
          <p:nvPr/>
        </p:nvSpPr>
        <p:spPr>
          <a:xfrm rot="-1282997" flipH="1">
            <a:off x="5704421" y="4139604"/>
            <a:ext cx="4061811" cy="2590167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3" name="Google Shape;663;p11"/>
          <p:cNvGrpSpPr/>
          <p:nvPr/>
        </p:nvGrpSpPr>
        <p:grpSpPr>
          <a:xfrm rot="3631212">
            <a:off x="-152071" y="1912547"/>
            <a:ext cx="2464517" cy="3153694"/>
            <a:chOff x="4839100" y="2643113"/>
            <a:chExt cx="2464600" cy="3153800"/>
          </a:xfrm>
        </p:grpSpPr>
        <p:sp>
          <p:nvSpPr>
            <p:cNvPr id="664" name="Google Shape;664;p11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65" name="Google Shape;665;p11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666" name="Google Shape;666;p11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11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11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11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11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11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11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11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11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11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11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77" name="Google Shape;677;p11"/>
          <p:cNvGrpSpPr/>
          <p:nvPr/>
        </p:nvGrpSpPr>
        <p:grpSpPr>
          <a:xfrm>
            <a:off x="6705084" y="1225662"/>
            <a:ext cx="1526778" cy="1410584"/>
            <a:chOff x="1572225" y="1074900"/>
            <a:chExt cx="1381200" cy="1276085"/>
          </a:xfrm>
        </p:grpSpPr>
        <p:sp>
          <p:nvSpPr>
            <p:cNvPr id="678" name="Google Shape;678;p11"/>
            <p:cNvSpPr/>
            <p:nvPr/>
          </p:nvSpPr>
          <p:spPr>
            <a:xfrm>
              <a:off x="2158975" y="1074900"/>
              <a:ext cx="471850" cy="285175"/>
            </a:xfrm>
            <a:custGeom>
              <a:avLst/>
              <a:gdLst/>
              <a:ahLst/>
              <a:cxnLst/>
              <a:rect l="l" t="t" r="r" b="b"/>
              <a:pathLst>
                <a:path w="18874" h="11407" extrusionOk="0">
                  <a:moveTo>
                    <a:pt x="4607" y="0"/>
                  </a:moveTo>
                  <a:cubicBezTo>
                    <a:pt x="3672" y="0"/>
                    <a:pt x="2959" y="93"/>
                    <a:pt x="2608" y="303"/>
                  </a:cubicBezTo>
                  <a:cubicBezTo>
                    <a:pt x="726" y="1432"/>
                    <a:pt x="0" y="7965"/>
                    <a:pt x="0" y="7965"/>
                  </a:cubicBezTo>
                  <a:lnTo>
                    <a:pt x="3872" y="8718"/>
                  </a:lnTo>
                  <a:cubicBezTo>
                    <a:pt x="3872" y="8718"/>
                    <a:pt x="4087" y="3449"/>
                    <a:pt x="5297" y="2857"/>
                  </a:cubicBezTo>
                  <a:cubicBezTo>
                    <a:pt x="5456" y="2777"/>
                    <a:pt x="5735" y="2741"/>
                    <a:pt x="6101" y="2741"/>
                  </a:cubicBezTo>
                  <a:cubicBezTo>
                    <a:pt x="8449" y="2741"/>
                    <a:pt x="14343" y="4241"/>
                    <a:pt x="14598" y="5357"/>
                  </a:cubicBezTo>
                  <a:cubicBezTo>
                    <a:pt x="14894" y="6621"/>
                    <a:pt x="13711" y="10627"/>
                    <a:pt x="13711" y="10627"/>
                  </a:cubicBezTo>
                  <a:lnTo>
                    <a:pt x="17717" y="11406"/>
                  </a:lnTo>
                  <a:cubicBezTo>
                    <a:pt x="17717" y="11406"/>
                    <a:pt x="18873" y="5088"/>
                    <a:pt x="17851" y="3260"/>
                  </a:cubicBezTo>
                  <a:cubicBezTo>
                    <a:pt x="17020" y="1773"/>
                    <a:pt x="8693" y="0"/>
                    <a:pt x="4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1"/>
            <p:cNvSpPr/>
            <p:nvPr/>
          </p:nvSpPr>
          <p:spPr>
            <a:xfrm>
              <a:off x="1572225" y="1205850"/>
              <a:ext cx="1381200" cy="1065650"/>
            </a:xfrm>
            <a:custGeom>
              <a:avLst/>
              <a:gdLst/>
              <a:ahLst/>
              <a:cxnLst/>
              <a:rect l="l" t="t" r="r" b="b"/>
              <a:pathLst>
                <a:path w="55248" h="42626" extrusionOk="0">
                  <a:moveTo>
                    <a:pt x="7713" y="1"/>
                  </a:moveTo>
                  <a:cubicBezTo>
                    <a:pt x="7312" y="1"/>
                    <a:pt x="7055" y="30"/>
                    <a:pt x="6964" y="92"/>
                  </a:cubicBezTo>
                  <a:cubicBezTo>
                    <a:pt x="5431" y="1114"/>
                    <a:pt x="1" y="32111"/>
                    <a:pt x="1049" y="33455"/>
                  </a:cubicBezTo>
                  <a:cubicBezTo>
                    <a:pt x="2075" y="34712"/>
                    <a:pt x="42576" y="42626"/>
                    <a:pt x="47622" y="42626"/>
                  </a:cubicBezTo>
                  <a:cubicBezTo>
                    <a:pt x="47865" y="42626"/>
                    <a:pt x="48026" y="42607"/>
                    <a:pt x="48096" y="42569"/>
                  </a:cubicBezTo>
                  <a:cubicBezTo>
                    <a:pt x="49629" y="41709"/>
                    <a:pt x="55247" y="11572"/>
                    <a:pt x="54790" y="9233"/>
                  </a:cubicBezTo>
                  <a:cubicBezTo>
                    <a:pt x="54361" y="7011"/>
                    <a:pt x="13889" y="1"/>
                    <a:pt x="77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1"/>
            <p:cNvSpPr/>
            <p:nvPr/>
          </p:nvSpPr>
          <p:spPr>
            <a:xfrm>
              <a:off x="1598542" y="1882244"/>
              <a:ext cx="1201994" cy="468741"/>
            </a:xfrm>
            <a:custGeom>
              <a:avLst/>
              <a:gdLst/>
              <a:ahLst/>
              <a:cxnLst/>
              <a:rect l="l" t="t" r="r" b="b"/>
              <a:pathLst>
                <a:path w="57129" h="17148" extrusionOk="0">
                  <a:moveTo>
                    <a:pt x="27" y="1"/>
                  </a:moveTo>
                  <a:lnTo>
                    <a:pt x="0" y="4195"/>
                  </a:lnTo>
                  <a:cubicBezTo>
                    <a:pt x="189" y="5593"/>
                    <a:pt x="1183" y="6722"/>
                    <a:pt x="2259" y="7528"/>
                  </a:cubicBezTo>
                  <a:cubicBezTo>
                    <a:pt x="4114" y="8953"/>
                    <a:pt x="6318" y="9760"/>
                    <a:pt x="8496" y="10459"/>
                  </a:cubicBezTo>
                  <a:cubicBezTo>
                    <a:pt x="13577" y="12072"/>
                    <a:pt x="18739" y="13416"/>
                    <a:pt x="23954" y="14491"/>
                  </a:cubicBezTo>
                  <a:cubicBezTo>
                    <a:pt x="30596" y="15924"/>
                    <a:pt x="37376" y="17148"/>
                    <a:pt x="44156" y="17148"/>
                  </a:cubicBezTo>
                  <a:cubicBezTo>
                    <a:pt x="46790" y="17148"/>
                    <a:pt x="49423" y="16963"/>
                    <a:pt x="52048" y="16535"/>
                  </a:cubicBezTo>
                  <a:cubicBezTo>
                    <a:pt x="53150" y="16346"/>
                    <a:pt x="54306" y="16131"/>
                    <a:pt x="55274" y="15513"/>
                  </a:cubicBezTo>
                  <a:cubicBezTo>
                    <a:pt x="56269" y="14895"/>
                    <a:pt x="57075" y="13819"/>
                    <a:pt x="57129" y="12610"/>
                  </a:cubicBezTo>
                  <a:lnTo>
                    <a:pt x="57129" y="12610"/>
                  </a:lnTo>
                  <a:cubicBezTo>
                    <a:pt x="56315" y="12629"/>
                    <a:pt x="55502" y="12638"/>
                    <a:pt x="54690" y="12638"/>
                  </a:cubicBezTo>
                  <a:cubicBezTo>
                    <a:pt x="38484" y="12638"/>
                    <a:pt x="22534" y="8877"/>
                    <a:pt x="7071" y="4141"/>
                  </a:cubicBezTo>
                  <a:cubicBezTo>
                    <a:pt x="4436" y="3335"/>
                    <a:pt x="1613" y="2367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1"/>
            <p:cNvSpPr/>
            <p:nvPr/>
          </p:nvSpPr>
          <p:spPr>
            <a:xfrm>
              <a:off x="1822925" y="1132875"/>
              <a:ext cx="1088825" cy="608550"/>
            </a:xfrm>
            <a:custGeom>
              <a:avLst/>
              <a:gdLst/>
              <a:ahLst/>
              <a:cxnLst/>
              <a:rect l="l" t="t" r="r" b="b"/>
              <a:pathLst>
                <a:path w="43553" h="24342" extrusionOk="0">
                  <a:moveTo>
                    <a:pt x="6022" y="0"/>
                  </a:moveTo>
                  <a:lnTo>
                    <a:pt x="1156" y="135"/>
                  </a:lnTo>
                  <a:cubicBezTo>
                    <a:pt x="565" y="4678"/>
                    <a:pt x="0" y="9544"/>
                    <a:pt x="2071" y="13657"/>
                  </a:cubicBezTo>
                  <a:cubicBezTo>
                    <a:pt x="3469" y="16426"/>
                    <a:pt x="5942" y="18550"/>
                    <a:pt x="8684" y="20002"/>
                  </a:cubicBezTo>
                  <a:cubicBezTo>
                    <a:pt x="11426" y="21454"/>
                    <a:pt x="14437" y="22287"/>
                    <a:pt x="17448" y="23067"/>
                  </a:cubicBezTo>
                  <a:cubicBezTo>
                    <a:pt x="19994" y="23716"/>
                    <a:pt x="22610" y="24342"/>
                    <a:pt x="25231" y="24342"/>
                  </a:cubicBezTo>
                  <a:cubicBezTo>
                    <a:pt x="25433" y="24342"/>
                    <a:pt x="25634" y="24338"/>
                    <a:pt x="25836" y="24330"/>
                  </a:cubicBezTo>
                  <a:cubicBezTo>
                    <a:pt x="30191" y="24196"/>
                    <a:pt x="34385" y="22260"/>
                    <a:pt x="37504" y="19222"/>
                  </a:cubicBezTo>
                  <a:cubicBezTo>
                    <a:pt x="40595" y="16131"/>
                    <a:pt x="42719" y="12206"/>
                    <a:pt x="43553" y="7904"/>
                  </a:cubicBezTo>
                  <a:cubicBezTo>
                    <a:pt x="31482" y="3522"/>
                    <a:pt x="18846" y="861"/>
                    <a:pt x="6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1"/>
            <p:cNvSpPr/>
            <p:nvPr/>
          </p:nvSpPr>
          <p:spPr>
            <a:xfrm>
              <a:off x="1917700" y="1469600"/>
              <a:ext cx="155275" cy="410725"/>
            </a:xfrm>
            <a:custGeom>
              <a:avLst/>
              <a:gdLst/>
              <a:ahLst/>
              <a:cxnLst/>
              <a:rect l="l" t="t" r="r" b="b"/>
              <a:pathLst>
                <a:path w="6211" h="16429" extrusionOk="0">
                  <a:moveTo>
                    <a:pt x="2527" y="0"/>
                  </a:moveTo>
                  <a:cubicBezTo>
                    <a:pt x="2527" y="0"/>
                    <a:pt x="0" y="14437"/>
                    <a:pt x="188" y="15351"/>
                  </a:cubicBezTo>
                  <a:cubicBezTo>
                    <a:pt x="301" y="15988"/>
                    <a:pt x="1587" y="16429"/>
                    <a:pt x="2548" y="16429"/>
                  </a:cubicBezTo>
                  <a:cubicBezTo>
                    <a:pt x="2967" y="16429"/>
                    <a:pt x="3324" y="16345"/>
                    <a:pt x="3495" y="16157"/>
                  </a:cubicBezTo>
                  <a:cubicBezTo>
                    <a:pt x="4060" y="15566"/>
                    <a:pt x="6210" y="2097"/>
                    <a:pt x="6210" y="2097"/>
                  </a:cubicBezTo>
                  <a:lnTo>
                    <a:pt x="25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1"/>
            <p:cNvSpPr/>
            <p:nvPr/>
          </p:nvSpPr>
          <p:spPr>
            <a:xfrm>
              <a:off x="2447300" y="1595275"/>
              <a:ext cx="180150" cy="387475"/>
            </a:xfrm>
            <a:custGeom>
              <a:avLst/>
              <a:gdLst/>
              <a:ahLst/>
              <a:cxnLst/>
              <a:rect l="l" t="t" r="r" b="b"/>
              <a:pathLst>
                <a:path w="7206" h="15499" extrusionOk="0">
                  <a:moveTo>
                    <a:pt x="7206" y="1"/>
                  </a:moveTo>
                  <a:lnTo>
                    <a:pt x="3012" y="565"/>
                  </a:lnTo>
                  <a:cubicBezTo>
                    <a:pt x="3012" y="565"/>
                    <a:pt x="1" y="13846"/>
                    <a:pt x="296" y="14625"/>
                  </a:cubicBezTo>
                  <a:cubicBezTo>
                    <a:pt x="470" y="15113"/>
                    <a:pt x="1614" y="15499"/>
                    <a:pt x="2537" y="15499"/>
                  </a:cubicBezTo>
                  <a:cubicBezTo>
                    <a:pt x="3039" y="15499"/>
                    <a:pt x="3477" y="15384"/>
                    <a:pt x="3657" y="15109"/>
                  </a:cubicBezTo>
                  <a:cubicBezTo>
                    <a:pt x="4168" y="14303"/>
                    <a:pt x="7206" y="1"/>
                    <a:pt x="72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1"/>
            <p:cNvSpPr/>
            <p:nvPr/>
          </p:nvSpPr>
          <p:spPr>
            <a:xfrm>
              <a:off x="1887450" y="1187000"/>
              <a:ext cx="928200" cy="468750"/>
            </a:xfrm>
            <a:custGeom>
              <a:avLst/>
              <a:gdLst/>
              <a:ahLst/>
              <a:cxnLst/>
              <a:rect l="l" t="t" r="r" b="b"/>
              <a:pathLst>
                <a:path w="37128" h="18750" extrusionOk="0">
                  <a:moveTo>
                    <a:pt x="610" y="1"/>
                  </a:moveTo>
                  <a:cubicBezTo>
                    <a:pt x="529" y="1"/>
                    <a:pt x="468" y="5"/>
                    <a:pt x="430" y="13"/>
                  </a:cubicBezTo>
                  <a:cubicBezTo>
                    <a:pt x="0" y="121"/>
                    <a:pt x="269" y="10390"/>
                    <a:pt x="1398" y="12245"/>
                  </a:cubicBezTo>
                  <a:cubicBezTo>
                    <a:pt x="2922" y="14784"/>
                    <a:pt x="21801" y="18749"/>
                    <a:pt x="28832" y="18749"/>
                  </a:cubicBezTo>
                  <a:cubicBezTo>
                    <a:pt x="29991" y="18749"/>
                    <a:pt x="30828" y="18641"/>
                    <a:pt x="31213" y="18402"/>
                  </a:cubicBezTo>
                  <a:cubicBezTo>
                    <a:pt x="33928" y="16708"/>
                    <a:pt x="37127" y="8481"/>
                    <a:pt x="37046" y="7137"/>
                  </a:cubicBezTo>
                  <a:cubicBezTo>
                    <a:pt x="36942" y="5828"/>
                    <a:pt x="3685" y="1"/>
                    <a:pt x="6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1"/>
            <p:cNvSpPr/>
            <p:nvPr/>
          </p:nvSpPr>
          <p:spPr>
            <a:xfrm>
              <a:off x="2138800" y="1547725"/>
              <a:ext cx="311225" cy="123025"/>
            </a:xfrm>
            <a:custGeom>
              <a:avLst/>
              <a:gdLst/>
              <a:ahLst/>
              <a:cxnLst/>
              <a:rect l="l" t="t" r="r" b="b"/>
              <a:pathLst>
                <a:path w="12449" h="4921" extrusionOk="0">
                  <a:moveTo>
                    <a:pt x="1819" y="1"/>
                  </a:moveTo>
                  <a:cubicBezTo>
                    <a:pt x="1608" y="1"/>
                    <a:pt x="1471" y="24"/>
                    <a:pt x="1426" y="74"/>
                  </a:cubicBezTo>
                  <a:cubicBezTo>
                    <a:pt x="969" y="558"/>
                    <a:pt x="1" y="2279"/>
                    <a:pt x="888" y="2790"/>
                  </a:cubicBezTo>
                  <a:cubicBezTo>
                    <a:pt x="1665" y="3275"/>
                    <a:pt x="8879" y="4921"/>
                    <a:pt x="10990" y="4921"/>
                  </a:cubicBezTo>
                  <a:cubicBezTo>
                    <a:pt x="11218" y="4921"/>
                    <a:pt x="11386" y="4902"/>
                    <a:pt x="11480" y="4860"/>
                  </a:cubicBezTo>
                  <a:cubicBezTo>
                    <a:pt x="12448" y="4430"/>
                    <a:pt x="12341" y="2360"/>
                    <a:pt x="12018" y="2118"/>
                  </a:cubicBezTo>
                  <a:cubicBezTo>
                    <a:pt x="11752" y="1900"/>
                    <a:pt x="3737" y="1"/>
                    <a:pt x="1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1"/>
            <p:cNvSpPr/>
            <p:nvPr/>
          </p:nvSpPr>
          <p:spPr>
            <a:xfrm>
              <a:off x="1891475" y="1700475"/>
              <a:ext cx="180825" cy="132800"/>
            </a:xfrm>
            <a:custGeom>
              <a:avLst/>
              <a:gdLst/>
              <a:ahLst/>
              <a:cxnLst/>
              <a:rect l="l" t="t" r="r" b="b"/>
              <a:pathLst>
                <a:path w="7233" h="5312" extrusionOk="0">
                  <a:moveTo>
                    <a:pt x="1848" y="685"/>
                  </a:moveTo>
                  <a:cubicBezTo>
                    <a:pt x="2737" y="685"/>
                    <a:pt x="6169" y="1621"/>
                    <a:pt x="6291" y="1841"/>
                  </a:cubicBezTo>
                  <a:cubicBezTo>
                    <a:pt x="6399" y="2056"/>
                    <a:pt x="5834" y="4449"/>
                    <a:pt x="5593" y="4584"/>
                  </a:cubicBezTo>
                  <a:cubicBezTo>
                    <a:pt x="5581" y="4588"/>
                    <a:pt x="5563" y="4590"/>
                    <a:pt x="5538" y="4590"/>
                  </a:cubicBezTo>
                  <a:cubicBezTo>
                    <a:pt x="4978" y="4590"/>
                    <a:pt x="1151" y="3471"/>
                    <a:pt x="1022" y="3239"/>
                  </a:cubicBezTo>
                  <a:cubicBezTo>
                    <a:pt x="861" y="2971"/>
                    <a:pt x="1399" y="874"/>
                    <a:pt x="1667" y="712"/>
                  </a:cubicBezTo>
                  <a:cubicBezTo>
                    <a:pt x="1701" y="693"/>
                    <a:pt x="1763" y="685"/>
                    <a:pt x="1848" y="685"/>
                  </a:cubicBezTo>
                  <a:close/>
                  <a:moveTo>
                    <a:pt x="1359" y="1"/>
                  </a:moveTo>
                  <a:cubicBezTo>
                    <a:pt x="1159" y="1"/>
                    <a:pt x="1021" y="21"/>
                    <a:pt x="968" y="67"/>
                  </a:cubicBezTo>
                  <a:cubicBezTo>
                    <a:pt x="753" y="282"/>
                    <a:pt x="1" y="3616"/>
                    <a:pt x="323" y="3885"/>
                  </a:cubicBezTo>
                  <a:cubicBezTo>
                    <a:pt x="645" y="4132"/>
                    <a:pt x="4808" y="5311"/>
                    <a:pt x="5831" y="5311"/>
                  </a:cubicBezTo>
                  <a:cubicBezTo>
                    <a:pt x="5920" y="5311"/>
                    <a:pt x="5986" y="5302"/>
                    <a:pt x="6023" y="5283"/>
                  </a:cubicBezTo>
                  <a:cubicBezTo>
                    <a:pt x="6453" y="5041"/>
                    <a:pt x="7232" y="1626"/>
                    <a:pt x="6964" y="1223"/>
                  </a:cubicBezTo>
                  <a:cubicBezTo>
                    <a:pt x="6730" y="896"/>
                    <a:pt x="2681" y="1"/>
                    <a:pt x="1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1"/>
            <p:cNvSpPr/>
            <p:nvPr/>
          </p:nvSpPr>
          <p:spPr>
            <a:xfrm>
              <a:off x="2423775" y="1803775"/>
              <a:ext cx="176800" cy="124725"/>
            </a:xfrm>
            <a:custGeom>
              <a:avLst/>
              <a:gdLst/>
              <a:ahLst/>
              <a:cxnLst/>
              <a:rect l="l" t="t" r="r" b="b"/>
              <a:pathLst>
                <a:path w="7072" h="4989" extrusionOk="0">
                  <a:moveTo>
                    <a:pt x="1653" y="823"/>
                  </a:moveTo>
                  <a:cubicBezTo>
                    <a:pt x="2637" y="823"/>
                    <a:pt x="5821" y="1225"/>
                    <a:pt x="6077" y="1527"/>
                  </a:cubicBezTo>
                  <a:cubicBezTo>
                    <a:pt x="6265" y="1769"/>
                    <a:pt x="5942" y="3920"/>
                    <a:pt x="5727" y="4081"/>
                  </a:cubicBezTo>
                  <a:cubicBezTo>
                    <a:pt x="5685" y="4113"/>
                    <a:pt x="5523" y="4127"/>
                    <a:pt x="5283" y="4127"/>
                  </a:cubicBezTo>
                  <a:cubicBezTo>
                    <a:pt x="4126" y="4127"/>
                    <a:pt x="1151" y="3802"/>
                    <a:pt x="995" y="3624"/>
                  </a:cubicBezTo>
                  <a:cubicBezTo>
                    <a:pt x="780" y="3436"/>
                    <a:pt x="1184" y="1016"/>
                    <a:pt x="1372" y="855"/>
                  </a:cubicBezTo>
                  <a:cubicBezTo>
                    <a:pt x="1397" y="833"/>
                    <a:pt x="1498" y="823"/>
                    <a:pt x="1653" y="823"/>
                  </a:cubicBezTo>
                  <a:close/>
                  <a:moveTo>
                    <a:pt x="1308" y="1"/>
                  </a:moveTo>
                  <a:cubicBezTo>
                    <a:pt x="1133" y="1"/>
                    <a:pt x="1014" y="16"/>
                    <a:pt x="969" y="48"/>
                  </a:cubicBezTo>
                  <a:cubicBezTo>
                    <a:pt x="565" y="290"/>
                    <a:pt x="1" y="3758"/>
                    <a:pt x="323" y="4162"/>
                  </a:cubicBezTo>
                  <a:cubicBezTo>
                    <a:pt x="613" y="4499"/>
                    <a:pt x="4710" y="4988"/>
                    <a:pt x="5861" y="4988"/>
                  </a:cubicBezTo>
                  <a:cubicBezTo>
                    <a:pt x="5993" y="4988"/>
                    <a:pt x="6086" y="4982"/>
                    <a:pt x="6130" y="4968"/>
                  </a:cubicBezTo>
                  <a:cubicBezTo>
                    <a:pt x="6534" y="4861"/>
                    <a:pt x="7071" y="1473"/>
                    <a:pt x="6937" y="1204"/>
                  </a:cubicBezTo>
                  <a:cubicBezTo>
                    <a:pt x="6748" y="779"/>
                    <a:pt x="2573" y="1"/>
                    <a:pt x="1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1"/>
            <p:cNvSpPr/>
            <p:nvPr/>
          </p:nvSpPr>
          <p:spPr>
            <a:xfrm>
              <a:off x="1982700" y="1660925"/>
              <a:ext cx="32475" cy="27275"/>
            </a:xfrm>
            <a:custGeom>
              <a:avLst/>
              <a:gdLst/>
              <a:ahLst/>
              <a:cxnLst/>
              <a:rect l="l" t="t" r="r" b="b"/>
              <a:pathLst>
                <a:path w="1299" h="1091" extrusionOk="0">
                  <a:moveTo>
                    <a:pt x="713" y="1"/>
                  </a:moveTo>
                  <a:cubicBezTo>
                    <a:pt x="284" y="1"/>
                    <a:pt x="0" y="468"/>
                    <a:pt x="250" y="843"/>
                  </a:cubicBezTo>
                  <a:cubicBezTo>
                    <a:pt x="362" y="1011"/>
                    <a:pt x="535" y="1090"/>
                    <a:pt x="707" y="1090"/>
                  </a:cubicBezTo>
                  <a:cubicBezTo>
                    <a:pt x="946" y="1090"/>
                    <a:pt x="1182" y="936"/>
                    <a:pt x="1245" y="654"/>
                  </a:cubicBezTo>
                  <a:cubicBezTo>
                    <a:pt x="1298" y="359"/>
                    <a:pt x="1110" y="63"/>
                    <a:pt x="814" y="9"/>
                  </a:cubicBezTo>
                  <a:cubicBezTo>
                    <a:pt x="780" y="3"/>
                    <a:pt x="746" y="1"/>
                    <a:pt x="7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1"/>
            <p:cNvSpPr/>
            <p:nvPr/>
          </p:nvSpPr>
          <p:spPr>
            <a:xfrm>
              <a:off x="2521825" y="1758250"/>
              <a:ext cx="32375" cy="27150"/>
            </a:xfrm>
            <a:custGeom>
              <a:avLst/>
              <a:gdLst/>
              <a:ahLst/>
              <a:cxnLst/>
              <a:rect l="l" t="t" r="r" b="b"/>
              <a:pathLst>
                <a:path w="1295" h="1086" extrusionOk="0">
                  <a:moveTo>
                    <a:pt x="686" y="0"/>
                  </a:moveTo>
                  <a:cubicBezTo>
                    <a:pt x="270" y="0"/>
                    <a:pt x="1" y="480"/>
                    <a:pt x="246" y="848"/>
                  </a:cubicBezTo>
                  <a:cubicBezTo>
                    <a:pt x="365" y="1010"/>
                    <a:pt x="537" y="1086"/>
                    <a:pt x="705" y="1086"/>
                  </a:cubicBezTo>
                  <a:cubicBezTo>
                    <a:pt x="953" y="1086"/>
                    <a:pt x="1192" y="921"/>
                    <a:pt x="1240" y="633"/>
                  </a:cubicBezTo>
                  <a:cubicBezTo>
                    <a:pt x="1294" y="337"/>
                    <a:pt x="1106" y="68"/>
                    <a:pt x="810" y="14"/>
                  </a:cubicBezTo>
                  <a:cubicBezTo>
                    <a:pt x="768" y="5"/>
                    <a:pt x="726" y="0"/>
                    <a:pt x="6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1"/>
            <p:cNvSpPr/>
            <p:nvPr/>
          </p:nvSpPr>
          <p:spPr>
            <a:xfrm>
              <a:off x="1965350" y="1751500"/>
              <a:ext cx="32350" cy="27175"/>
            </a:xfrm>
            <a:custGeom>
              <a:avLst/>
              <a:gdLst/>
              <a:ahLst/>
              <a:cxnLst/>
              <a:rect l="l" t="t" r="r" b="b"/>
              <a:pathLst>
                <a:path w="1294" h="1087" extrusionOk="0">
                  <a:moveTo>
                    <a:pt x="680" y="1"/>
                  </a:moveTo>
                  <a:cubicBezTo>
                    <a:pt x="267" y="1"/>
                    <a:pt x="1" y="458"/>
                    <a:pt x="245" y="849"/>
                  </a:cubicBezTo>
                  <a:cubicBezTo>
                    <a:pt x="353" y="1012"/>
                    <a:pt x="519" y="1087"/>
                    <a:pt x="684" y="1087"/>
                  </a:cubicBezTo>
                  <a:cubicBezTo>
                    <a:pt x="929" y="1087"/>
                    <a:pt x="1175" y="922"/>
                    <a:pt x="1240" y="634"/>
                  </a:cubicBezTo>
                  <a:cubicBezTo>
                    <a:pt x="1293" y="338"/>
                    <a:pt x="1105" y="69"/>
                    <a:pt x="809" y="15"/>
                  </a:cubicBezTo>
                  <a:cubicBezTo>
                    <a:pt x="765" y="6"/>
                    <a:pt x="722" y="1"/>
                    <a:pt x="6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1"/>
            <p:cNvSpPr/>
            <p:nvPr/>
          </p:nvSpPr>
          <p:spPr>
            <a:xfrm>
              <a:off x="2499650" y="1855025"/>
              <a:ext cx="32375" cy="27150"/>
            </a:xfrm>
            <a:custGeom>
              <a:avLst/>
              <a:gdLst/>
              <a:ahLst/>
              <a:cxnLst/>
              <a:rect l="l" t="t" r="r" b="b"/>
              <a:pathLst>
                <a:path w="1295" h="1086" extrusionOk="0">
                  <a:moveTo>
                    <a:pt x="686" y="1"/>
                  </a:moveTo>
                  <a:cubicBezTo>
                    <a:pt x="270" y="1"/>
                    <a:pt x="0" y="480"/>
                    <a:pt x="246" y="848"/>
                  </a:cubicBezTo>
                  <a:cubicBezTo>
                    <a:pt x="365" y="1011"/>
                    <a:pt x="537" y="1086"/>
                    <a:pt x="705" y="1086"/>
                  </a:cubicBezTo>
                  <a:cubicBezTo>
                    <a:pt x="953" y="1086"/>
                    <a:pt x="1192" y="922"/>
                    <a:pt x="1240" y="633"/>
                  </a:cubicBezTo>
                  <a:cubicBezTo>
                    <a:pt x="1294" y="337"/>
                    <a:pt x="1106" y="68"/>
                    <a:pt x="810" y="15"/>
                  </a:cubicBezTo>
                  <a:cubicBezTo>
                    <a:pt x="768" y="5"/>
                    <a:pt x="726" y="1"/>
                    <a:pt x="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1"/>
            <p:cNvSpPr/>
            <p:nvPr/>
          </p:nvSpPr>
          <p:spPr>
            <a:xfrm>
              <a:off x="1996425" y="1595425"/>
              <a:ext cx="30750" cy="27275"/>
            </a:xfrm>
            <a:custGeom>
              <a:avLst/>
              <a:gdLst/>
              <a:ahLst/>
              <a:cxnLst/>
              <a:rect l="l" t="t" r="r" b="b"/>
              <a:pathLst>
                <a:path w="1230" h="1091" extrusionOk="0">
                  <a:moveTo>
                    <a:pt x="603" y="1"/>
                  </a:moveTo>
                  <a:cubicBezTo>
                    <a:pt x="368" y="1"/>
                    <a:pt x="135" y="139"/>
                    <a:pt x="77" y="452"/>
                  </a:cubicBezTo>
                  <a:cubicBezTo>
                    <a:pt x="1" y="849"/>
                    <a:pt x="316" y="1091"/>
                    <a:pt x="627" y="1091"/>
                  </a:cubicBezTo>
                  <a:cubicBezTo>
                    <a:pt x="862" y="1091"/>
                    <a:pt x="1095" y="952"/>
                    <a:pt x="1153" y="640"/>
                  </a:cubicBezTo>
                  <a:cubicBezTo>
                    <a:pt x="1229" y="242"/>
                    <a:pt x="914" y="1"/>
                    <a:pt x="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1"/>
            <p:cNvSpPr/>
            <p:nvPr/>
          </p:nvSpPr>
          <p:spPr>
            <a:xfrm>
              <a:off x="2534775" y="1702350"/>
              <a:ext cx="30750" cy="27550"/>
            </a:xfrm>
            <a:custGeom>
              <a:avLst/>
              <a:gdLst/>
              <a:ahLst/>
              <a:cxnLst/>
              <a:rect l="l" t="t" r="r" b="b"/>
              <a:pathLst>
                <a:path w="1230" h="1102" extrusionOk="0">
                  <a:moveTo>
                    <a:pt x="597" y="0"/>
                  </a:moveTo>
                  <a:cubicBezTo>
                    <a:pt x="364" y="0"/>
                    <a:pt x="135" y="139"/>
                    <a:pt x="77" y="449"/>
                  </a:cubicBezTo>
                  <a:cubicBezTo>
                    <a:pt x="1" y="863"/>
                    <a:pt x="317" y="1102"/>
                    <a:pt x="628" y="1102"/>
                  </a:cubicBezTo>
                  <a:cubicBezTo>
                    <a:pt x="863" y="1102"/>
                    <a:pt x="1095" y="965"/>
                    <a:pt x="1153" y="664"/>
                  </a:cubicBezTo>
                  <a:cubicBezTo>
                    <a:pt x="1230" y="249"/>
                    <a:pt x="910" y="0"/>
                    <a:pt x="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4" name="Google Shape;694;p11"/>
          <p:cNvGrpSpPr/>
          <p:nvPr/>
        </p:nvGrpSpPr>
        <p:grpSpPr>
          <a:xfrm rot="2700000" flipH="1">
            <a:off x="7911434" y="2179105"/>
            <a:ext cx="6312904" cy="4512953"/>
            <a:chOff x="112010" y="-220638"/>
            <a:chExt cx="6312965" cy="4512996"/>
          </a:xfrm>
        </p:grpSpPr>
        <p:sp>
          <p:nvSpPr>
            <p:cNvPr id="695" name="Google Shape;695;p11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1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1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1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1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1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1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1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11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1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1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1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13"/>
          <p:cNvSpPr txBox="1">
            <a:spLocks noGrp="1"/>
          </p:cNvSpPr>
          <p:nvPr>
            <p:ph type="title"/>
          </p:nvPr>
        </p:nvSpPr>
        <p:spPr>
          <a:xfrm>
            <a:off x="712377" y="185683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경쟁사 비교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2696F7B-B677-0787-B4CC-F7C8E05757B4}"/>
              </a:ext>
            </a:extLst>
          </p:cNvPr>
          <p:cNvGrpSpPr/>
          <p:nvPr/>
        </p:nvGrpSpPr>
        <p:grpSpPr>
          <a:xfrm>
            <a:off x="481290" y="1303792"/>
            <a:ext cx="8171575" cy="3654025"/>
            <a:chOff x="527650" y="952100"/>
            <a:chExt cx="8171575" cy="3654025"/>
          </a:xfrm>
        </p:grpSpPr>
        <p:graphicFrame>
          <p:nvGraphicFramePr>
            <p:cNvPr id="712" name="Google Shape;712;p13"/>
            <p:cNvGraphicFramePr/>
            <p:nvPr>
              <p:extLst>
                <p:ext uri="{D42A27DB-BD31-4B8C-83A1-F6EECF244321}">
                  <p14:modId xmlns:p14="http://schemas.microsoft.com/office/powerpoint/2010/main" val="2541914982"/>
                </p:ext>
              </p:extLst>
            </p:nvPr>
          </p:nvGraphicFramePr>
          <p:xfrm>
            <a:off x="527650" y="952100"/>
            <a:ext cx="8171575" cy="3654025"/>
          </p:xfrm>
          <a:graphic>
            <a:graphicData uri="http://schemas.openxmlformats.org/drawingml/2006/table">
              <a:tbl>
                <a:tblPr>
                  <a:noFill/>
                  <a:tableStyleId>{6335BAFF-0AEE-4AD2-A87D-554436CE9A3D}</a:tableStyleId>
                </a:tblPr>
                <a:tblGrid>
                  <a:gridCol w="208737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4509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1804800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414225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1414225">
                    <a:extLst>
                      <a:ext uri="{9D8B030D-6E8A-4147-A177-3AD203B41FA5}">
                        <a16:colId xmlns:a16="http://schemas.microsoft.com/office/drawing/2014/main" val="807244567"/>
                      </a:ext>
                    </a:extLst>
                  </a:gridCol>
                </a:tblGrid>
                <a:tr h="1089825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2800"/>
                          <a:buFont typeface="Arial"/>
                          <a:buNone/>
                        </a:pPr>
                        <a:r>
                          <a:rPr lang="en" sz="2800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이름</a:t>
                        </a:r>
                        <a:endParaRPr sz="2800" u="none" strike="noStrike" cap="none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2800"/>
                          <a:buFont typeface="Arial"/>
                          <a:buNone/>
                        </a:pPr>
                        <a:r>
                          <a:rPr lang="en" sz="2800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여행지 </a:t>
                        </a:r>
                      </a:p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2800"/>
                          <a:buFont typeface="Arial"/>
                          <a:buNone/>
                        </a:pPr>
                        <a:r>
                          <a:rPr lang="en" sz="2800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추천</a:t>
                        </a:r>
                        <a:endParaRPr sz="2800" u="none" strike="noStrike" cap="none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2800"/>
                          <a:buFont typeface="Arial"/>
                          <a:buNone/>
                        </a:pPr>
                        <a:r>
                          <a:rPr lang="en" sz="2800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경로 추천</a:t>
                        </a:r>
                        <a:endParaRPr sz="2800" u="none" strike="noStrike" cap="none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2800"/>
                          <a:buFont typeface="Arial"/>
                          <a:buNone/>
                        </a:pPr>
                        <a:r>
                          <a:rPr lang="en" sz="2800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AI 맞춤 서비스</a:t>
                        </a:r>
                        <a:endParaRPr sz="2800" u="none" strike="noStrike" cap="none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2800"/>
                          <a:buFont typeface="Arial"/>
                          <a:buNone/>
                        </a:pPr>
                        <a:r>
                          <a:rPr lang="ko-KR" altLang="en-US" sz="2800" u="none" strike="noStrike" cap="none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커뮤니티</a:t>
                        </a:r>
                        <a:endParaRPr lang="en-US" altLang="ko-KR" sz="2800" u="none" strike="noStrike" cap="none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2800"/>
                          <a:buFont typeface="Arial"/>
                          <a:buNone/>
                        </a:pPr>
                        <a:r>
                          <a:rPr lang="en-US" sz="2800" u="none" strike="noStrike" cap="none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(</a:t>
                        </a:r>
                        <a:r>
                          <a:rPr lang="ko-KR" altLang="en-US" sz="2800" u="none" strike="noStrike" cap="none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게시판</a:t>
                        </a:r>
                        <a:r>
                          <a:rPr lang="en-US" altLang="ko-KR" sz="2800" u="none" strike="noStrike" cap="none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)</a:t>
                        </a:r>
                        <a:endParaRPr sz="2800" u="none" strike="noStrike" cap="none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 algn="ctr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64105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2000"/>
                          <a:buFont typeface="Arial"/>
                          <a:buNone/>
                        </a:pPr>
                        <a:r>
                          <a:rPr lang="en" sz="2000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여행지기</a:t>
                        </a:r>
                        <a:endParaRPr sz="2000" u="none" strike="noStrike" cap="none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9CAD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0070C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O</a:t>
                        </a:r>
                        <a:endParaRPr sz="1400" u="none" strike="noStrike" cap="none">
                          <a:solidFill>
                            <a:srgbClr val="0070C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9CAD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0070C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O</a:t>
                        </a:r>
                        <a:endParaRPr sz="1400" u="none" strike="noStrike" cap="none">
                          <a:solidFill>
                            <a:srgbClr val="0070C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9CAD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0070C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O</a:t>
                        </a:r>
                        <a:endParaRPr sz="1400" u="none" strike="noStrike" cap="none">
                          <a:solidFill>
                            <a:srgbClr val="0070C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9CAD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 altLang="ko-KR">
                            <a:solidFill>
                              <a:srgbClr val="0070C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O</a:t>
                        </a:r>
                        <a:endParaRPr sz="1400" u="none" strike="noStrike" cap="none">
                          <a:solidFill>
                            <a:srgbClr val="0070C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 algn="ctr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9CAD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64105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2000"/>
                          <a:buFont typeface="Arial"/>
                          <a:buNone/>
                        </a:pPr>
                        <a:r>
                          <a:rPr lang="en" sz="2000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    트립 어드 바이저</a:t>
                        </a:r>
                        <a:endParaRPr sz="2000" u="none" strike="noStrike" cap="none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0070C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O</a:t>
                        </a:r>
                        <a:endParaRPr sz="1400" u="none" strike="noStrike" cap="none">
                          <a:solidFill>
                            <a:srgbClr val="0070C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1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FF000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X</a:t>
                        </a:r>
                        <a:endParaRPr sz="1400" u="none" strike="noStrike" cap="none">
                          <a:solidFill>
                            <a:srgbClr val="FF000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FF000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X</a:t>
                        </a:r>
                        <a:endParaRPr sz="1400" u="none" strike="noStrike" cap="none">
                          <a:solidFill>
                            <a:srgbClr val="FF000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  <a:tabLst/>
                          <a:defRPr/>
                        </a:pPr>
                        <a:r>
                          <a:rPr lang="en-US" altLang="ko-KR">
                            <a:solidFill>
                              <a:srgbClr val="FF000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X</a:t>
                        </a:r>
                        <a:endParaRPr lang="en-US" altLang="ko-KR" sz="1400" u="none" strike="noStrike" cap="none">
                          <a:solidFill>
                            <a:srgbClr val="FF000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64105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2000"/>
                          <a:buFont typeface="Arial"/>
                          <a:buNone/>
                        </a:pPr>
                        <a:r>
                          <a:rPr lang="en" sz="2000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네이버 여행</a:t>
                        </a:r>
                        <a:endParaRPr sz="2000" u="none" strike="noStrike" cap="none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0070C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O</a:t>
                        </a:r>
                        <a:endParaRPr sz="1400" u="none" strike="noStrike" cap="none">
                          <a:solidFill>
                            <a:srgbClr val="0070C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0070C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O</a:t>
                        </a:r>
                        <a:endParaRPr sz="1400" u="none" strike="noStrike" cap="none">
                          <a:solidFill>
                            <a:srgbClr val="0070C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FF000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X</a:t>
                        </a:r>
                        <a:endParaRPr sz="1400" u="none" strike="noStrike" cap="none">
                          <a:solidFill>
                            <a:srgbClr val="FF000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 altLang="ko-KR">
                            <a:solidFill>
                              <a:srgbClr val="0070C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O</a:t>
                        </a:r>
                        <a:endParaRPr sz="1400" u="none" strike="noStrike" cap="none">
                          <a:solidFill>
                            <a:srgbClr val="0070C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64105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2000"/>
                          <a:buFont typeface="Arial"/>
                          <a:buNone/>
                        </a:pPr>
                        <a:r>
                          <a:rPr lang="en" sz="2000">
                            <a:solidFill>
                              <a:schemeClr val="dk2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승우 여행사</a:t>
                        </a:r>
                        <a:endParaRPr sz="2000" u="none" strike="noStrike" cap="none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0070C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O</a:t>
                        </a:r>
                        <a:endParaRPr sz="1400" u="none" strike="noStrike" cap="none">
                          <a:solidFill>
                            <a:srgbClr val="0070C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0070C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O</a:t>
                        </a:r>
                        <a:endParaRPr sz="1400" u="none" strike="noStrike" cap="none">
                          <a:solidFill>
                            <a:srgbClr val="0070C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">
                            <a:solidFill>
                              <a:srgbClr val="FF000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X</a:t>
                        </a:r>
                        <a:endParaRPr sz="1400" u="none" strike="noStrike" cap="none">
                          <a:solidFill>
                            <a:srgbClr val="FF000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en-US" sz="1400" u="none" strike="noStrike" cap="none">
                            <a:solidFill>
                              <a:srgbClr val="FF0000"/>
                            </a:solidFill>
                            <a:latin typeface="Jua"/>
                            <a:ea typeface="Jua"/>
                            <a:cs typeface="Jua"/>
                            <a:sym typeface="Jua"/>
                          </a:rPr>
                          <a:t>X</a:t>
                        </a:r>
                        <a:endParaRPr sz="1400" u="none" strike="noStrike" cap="none">
                          <a:solidFill>
                            <a:srgbClr val="FF0000"/>
                          </a:solidFill>
                          <a:latin typeface="Jua"/>
                          <a:ea typeface="Jua"/>
                          <a:cs typeface="Jua"/>
                          <a:sym typeface="Jua"/>
                        </a:endParaRPr>
                      </a:p>
                    </a:txBody>
                    <a:tcPr marL="91425" marR="91425" marT="91425" marB="91425" anchor="ctr">
                      <a:lnL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 algn="ctr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FFFFFF">
                          <a:alpha val="81568"/>
                        </a:srgb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</a:tbl>
            </a:graphicData>
          </a:graphic>
        </p:graphicFrame>
        <p:pic>
          <p:nvPicPr>
            <p:cNvPr id="713" name="Google Shape;713;p13"/>
            <p:cNvPicPr preferRelativeResize="0"/>
            <p:nvPr/>
          </p:nvPicPr>
          <p:blipFill rotWithShape="1">
            <a:blip r:embed="rId3">
              <a:alphaModFix/>
            </a:blip>
            <a:srcRect l="26087" r="23218" b="32957"/>
            <a:stretch/>
          </p:blipFill>
          <p:spPr>
            <a:xfrm>
              <a:off x="536643" y="2846809"/>
              <a:ext cx="384650" cy="293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4" name="Google Shape;714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50163" y="3440260"/>
              <a:ext cx="384650" cy="384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6" name="Google Shape;716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03850" y="4191400"/>
              <a:ext cx="277275" cy="225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7" name="Google Shape;717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35687" y="2291329"/>
              <a:ext cx="277250" cy="18899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1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타겟 시장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3" name="Google Shape;723;p12"/>
          <p:cNvSpPr txBox="1">
            <a:spLocks noGrp="1"/>
          </p:cNvSpPr>
          <p:nvPr>
            <p:ph type="subTitle" idx="1"/>
          </p:nvPr>
        </p:nvSpPr>
        <p:spPr>
          <a:xfrm>
            <a:off x="808732" y="2363925"/>
            <a:ext cx="2881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남녀 노소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4" name="Google Shape;724;p12"/>
          <p:cNvSpPr txBox="1">
            <a:spLocks noGrp="1"/>
          </p:cNvSpPr>
          <p:nvPr>
            <p:ph type="subTitle" idx="3"/>
          </p:nvPr>
        </p:nvSpPr>
        <p:spPr>
          <a:xfrm>
            <a:off x="5982276" y="2363935"/>
            <a:ext cx="2047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맞춤형 추천,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신뢰성 있는 리뷰 등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5" name="Google Shape;725;p12"/>
          <p:cNvSpPr txBox="1">
            <a:spLocks noGrp="1"/>
          </p:cNvSpPr>
          <p:nvPr>
            <p:ph type="subTitle" idx="4"/>
          </p:nvPr>
        </p:nvSpPr>
        <p:spPr>
          <a:xfrm>
            <a:off x="3271500" y="2371950"/>
            <a:ext cx="2445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국내 여행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6" name="Google Shape;726;p12"/>
          <p:cNvSpPr txBox="1">
            <a:spLocks noGrp="1"/>
          </p:cNvSpPr>
          <p:nvPr>
            <p:ph type="subTitle" idx="5"/>
          </p:nvPr>
        </p:nvSpPr>
        <p:spPr>
          <a:xfrm>
            <a:off x="2041759" y="4179772"/>
            <a:ext cx="2527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꾸준히 증가하는 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여행자 수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7" name="Google Shape;727;p12"/>
          <p:cNvSpPr txBox="1">
            <a:spLocks noGrp="1"/>
          </p:cNvSpPr>
          <p:nvPr>
            <p:ph type="subTitle" idx="6"/>
          </p:nvPr>
        </p:nvSpPr>
        <p:spPr>
          <a:xfrm>
            <a:off x="4689624" y="4164751"/>
            <a:ext cx="2047200" cy="847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직접 예약 </a:t>
            </a:r>
            <a:r>
              <a:rPr lang="ko-KR" altLang="en-US">
                <a:latin typeface="Jua"/>
                <a:ea typeface="Jua"/>
                <a:cs typeface="Jua"/>
                <a:sym typeface="Jua"/>
              </a:rPr>
              <a:t>약 </a:t>
            </a:r>
            <a:r>
              <a:rPr lang="en">
                <a:latin typeface="Jua"/>
                <a:ea typeface="Jua"/>
                <a:cs typeface="Jua"/>
                <a:sym typeface="Jua"/>
              </a:rPr>
              <a:t>71.4%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 대행사 </a:t>
            </a:r>
            <a:r>
              <a:rPr lang="ko-KR" altLang="en-US">
                <a:latin typeface="Jua"/>
                <a:ea typeface="Jua"/>
                <a:cs typeface="Jua"/>
                <a:sym typeface="Jua"/>
              </a:rPr>
              <a:t>약</a:t>
            </a:r>
            <a:r>
              <a:rPr lang="en">
                <a:latin typeface="Jua"/>
                <a:ea typeface="Jua"/>
                <a:cs typeface="Jua"/>
                <a:sym typeface="Jua"/>
              </a:rPr>
              <a:t> 17.2%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>
                <a:latin typeface="Jua"/>
                <a:ea typeface="Jua"/>
                <a:cs typeface="Jua"/>
                <a:sym typeface="Jua"/>
              </a:rPr>
              <a:t>기타 </a:t>
            </a:r>
            <a:r>
              <a:rPr lang="en-US" altLang="ko-KR">
                <a:latin typeface="Jua"/>
                <a:ea typeface="Jua"/>
                <a:cs typeface="Jua"/>
                <a:sym typeface="Jua"/>
              </a:rPr>
              <a:t>11.3%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8" name="Google Shape;728;p12"/>
          <p:cNvSpPr txBox="1">
            <a:spLocks noGrp="1"/>
          </p:cNvSpPr>
          <p:nvPr>
            <p:ph type="subTitle" idx="7"/>
          </p:nvPr>
        </p:nvSpPr>
        <p:spPr>
          <a:xfrm>
            <a:off x="1170482" y="2016900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연령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9" name="Google Shape;729;p12"/>
          <p:cNvSpPr txBox="1">
            <a:spLocks noGrp="1"/>
          </p:cNvSpPr>
          <p:nvPr>
            <p:ph type="subTitle" idx="9"/>
          </p:nvPr>
        </p:nvSpPr>
        <p:spPr>
          <a:xfrm>
            <a:off x="5822977" y="2016900"/>
            <a:ext cx="23658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주요 서비스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30" name="Google Shape;730;p12"/>
          <p:cNvSpPr txBox="1">
            <a:spLocks noGrp="1"/>
          </p:cNvSpPr>
          <p:nvPr>
            <p:ph type="subTitle" idx="13"/>
          </p:nvPr>
        </p:nvSpPr>
        <p:spPr>
          <a:xfrm>
            <a:off x="3468750" y="2022463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 유형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31" name="Google Shape;731;p12"/>
          <p:cNvSpPr txBox="1">
            <a:spLocks noGrp="1"/>
          </p:cNvSpPr>
          <p:nvPr>
            <p:ph type="subTitle" idx="14"/>
          </p:nvPr>
        </p:nvSpPr>
        <p:spPr>
          <a:xfrm>
            <a:off x="2272634" y="3830285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 빈도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32" name="Google Shape;732;p12"/>
          <p:cNvSpPr txBox="1">
            <a:spLocks noGrp="1"/>
          </p:cNvSpPr>
          <p:nvPr>
            <p:ph type="subTitle" idx="15"/>
          </p:nvPr>
        </p:nvSpPr>
        <p:spPr>
          <a:xfrm>
            <a:off x="4689624" y="3815263"/>
            <a:ext cx="20472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사용 서비스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33" name="Google Shape;733;p12"/>
          <p:cNvSpPr/>
          <p:nvPr/>
        </p:nvSpPr>
        <p:spPr>
          <a:xfrm>
            <a:off x="1909832" y="1307288"/>
            <a:ext cx="572700" cy="57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12"/>
          <p:cNvSpPr/>
          <p:nvPr/>
        </p:nvSpPr>
        <p:spPr>
          <a:xfrm>
            <a:off x="3011984" y="3115122"/>
            <a:ext cx="572700" cy="57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12"/>
          <p:cNvSpPr/>
          <p:nvPr/>
        </p:nvSpPr>
        <p:spPr>
          <a:xfrm>
            <a:off x="5426874" y="3100100"/>
            <a:ext cx="572700" cy="57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12"/>
          <p:cNvSpPr/>
          <p:nvPr/>
        </p:nvSpPr>
        <p:spPr>
          <a:xfrm>
            <a:off x="4208100" y="1307300"/>
            <a:ext cx="572700" cy="57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12"/>
          <p:cNvSpPr/>
          <p:nvPr/>
        </p:nvSpPr>
        <p:spPr>
          <a:xfrm>
            <a:off x="6719526" y="1307288"/>
            <a:ext cx="572700" cy="57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8" name="Google Shape;738;p12"/>
          <p:cNvGrpSpPr/>
          <p:nvPr/>
        </p:nvGrpSpPr>
        <p:grpSpPr>
          <a:xfrm>
            <a:off x="4341079" y="1439064"/>
            <a:ext cx="306743" cy="309171"/>
            <a:chOff x="-1251600" y="3322025"/>
            <a:chExt cx="331650" cy="334275"/>
          </a:xfrm>
        </p:grpSpPr>
        <p:sp>
          <p:nvSpPr>
            <p:cNvPr id="739" name="Google Shape;739;p12"/>
            <p:cNvSpPr/>
            <p:nvPr/>
          </p:nvSpPr>
          <p:spPr>
            <a:xfrm>
              <a:off x="-1081675" y="3393525"/>
              <a:ext cx="27900" cy="43650"/>
            </a:xfrm>
            <a:custGeom>
              <a:avLst/>
              <a:gdLst/>
              <a:ahLst/>
              <a:cxnLst/>
              <a:rect l="l" t="t" r="r" b="b"/>
              <a:pathLst>
                <a:path w="1116" h="1746" extrusionOk="0">
                  <a:moveTo>
                    <a:pt x="0" y="1"/>
                  </a:moveTo>
                  <a:lnTo>
                    <a:pt x="0" y="1"/>
                  </a:lnTo>
                  <a:cubicBezTo>
                    <a:pt x="145" y="578"/>
                    <a:pt x="236" y="1155"/>
                    <a:pt x="263" y="1746"/>
                  </a:cubicBezTo>
                  <a:lnTo>
                    <a:pt x="984" y="1746"/>
                  </a:lnTo>
                  <a:lnTo>
                    <a:pt x="1116" y="1615"/>
                  </a:lnTo>
                  <a:cubicBezTo>
                    <a:pt x="971" y="945"/>
                    <a:pt x="578" y="36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2"/>
            <p:cNvSpPr/>
            <p:nvPr/>
          </p:nvSpPr>
          <p:spPr>
            <a:xfrm>
              <a:off x="-1137450" y="3383350"/>
              <a:ext cx="42675" cy="53825"/>
            </a:xfrm>
            <a:custGeom>
              <a:avLst/>
              <a:gdLst/>
              <a:ahLst/>
              <a:cxnLst/>
              <a:rect l="l" t="t" r="r" b="b"/>
              <a:pathLst>
                <a:path w="1707" h="2153" extrusionOk="0">
                  <a:moveTo>
                    <a:pt x="855" y="1"/>
                  </a:moveTo>
                  <a:cubicBezTo>
                    <a:pt x="709" y="1"/>
                    <a:pt x="565" y="14"/>
                    <a:pt x="421" y="40"/>
                  </a:cubicBezTo>
                  <a:cubicBezTo>
                    <a:pt x="171" y="723"/>
                    <a:pt x="40" y="1431"/>
                    <a:pt x="1" y="2153"/>
                  </a:cubicBezTo>
                  <a:lnTo>
                    <a:pt x="1706" y="2153"/>
                  </a:lnTo>
                  <a:cubicBezTo>
                    <a:pt x="1667" y="1431"/>
                    <a:pt x="1536" y="723"/>
                    <a:pt x="1300" y="40"/>
                  </a:cubicBezTo>
                  <a:cubicBezTo>
                    <a:pt x="1149" y="14"/>
                    <a:pt x="1001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2"/>
            <p:cNvSpPr/>
            <p:nvPr/>
          </p:nvSpPr>
          <p:spPr>
            <a:xfrm>
              <a:off x="-1137450" y="3456825"/>
              <a:ext cx="42675" cy="50875"/>
            </a:xfrm>
            <a:custGeom>
              <a:avLst/>
              <a:gdLst/>
              <a:ahLst/>
              <a:cxnLst/>
              <a:rect l="l" t="t" r="r" b="b"/>
              <a:pathLst>
                <a:path w="1707" h="2035" extrusionOk="0">
                  <a:moveTo>
                    <a:pt x="1" y="1"/>
                  </a:moveTo>
                  <a:cubicBezTo>
                    <a:pt x="40" y="696"/>
                    <a:pt x="171" y="1379"/>
                    <a:pt x="394" y="2035"/>
                  </a:cubicBezTo>
                  <a:lnTo>
                    <a:pt x="1628" y="814"/>
                  </a:lnTo>
                  <a:cubicBezTo>
                    <a:pt x="1667" y="539"/>
                    <a:pt x="1693" y="276"/>
                    <a:pt x="1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2"/>
            <p:cNvSpPr/>
            <p:nvPr/>
          </p:nvSpPr>
          <p:spPr>
            <a:xfrm>
              <a:off x="-1251600" y="3322025"/>
              <a:ext cx="270975" cy="333925"/>
            </a:xfrm>
            <a:custGeom>
              <a:avLst/>
              <a:gdLst/>
              <a:ahLst/>
              <a:cxnLst/>
              <a:rect l="l" t="t" r="r" b="b"/>
              <a:pathLst>
                <a:path w="10839" h="13357" extrusionOk="0">
                  <a:moveTo>
                    <a:pt x="1313" y="0"/>
                  </a:moveTo>
                  <a:cubicBezTo>
                    <a:pt x="591" y="0"/>
                    <a:pt x="1" y="578"/>
                    <a:pt x="1" y="1313"/>
                  </a:cubicBezTo>
                  <a:lnTo>
                    <a:pt x="1" y="12045"/>
                  </a:lnTo>
                  <a:cubicBezTo>
                    <a:pt x="1" y="12767"/>
                    <a:pt x="591" y="13357"/>
                    <a:pt x="1313" y="13357"/>
                  </a:cubicBezTo>
                  <a:lnTo>
                    <a:pt x="6325" y="13357"/>
                  </a:lnTo>
                  <a:lnTo>
                    <a:pt x="4646" y="11664"/>
                  </a:lnTo>
                  <a:lnTo>
                    <a:pt x="4646" y="11664"/>
                  </a:lnTo>
                  <a:cubicBezTo>
                    <a:pt x="4567" y="11678"/>
                    <a:pt x="4698" y="11678"/>
                    <a:pt x="2769" y="11678"/>
                  </a:cubicBezTo>
                  <a:lnTo>
                    <a:pt x="2769" y="11691"/>
                  </a:lnTo>
                  <a:cubicBezTo>
                    <a:pt x="2761" y="11691"/>
                    <a:pt x="2753" y="11691"/>
                    <a:pt x="2745" y="11691"/>
                  </a:cubicBezTo>
                  <a:cubicBezTo>
                    <a:pt x="2230" y="11691"/>
                    <a:pt x="2227" y="10902"/>
                    <a:pt x="2733" y="10902"/>
                  </a:cubicBezTo>
                  <a:cubicBezTo>
                    <a:pt x="2745" y="10902"/>
                    <a:pt x="2757" y="10903"/>
                    <a:pt x="2769" y="10904"/>
                  </a:cubicBezTo>
                  <a:lnTo>
                    <a:pt x="3871" y="10904"/>
                  </a:lnTo>
                  <a:cubicBezTo>
                    <a:pt x="3596" y="10667"/>
                    <a:pt x="3412" y="10352"/>
                    <a:pt x="3347" y="10011"/>
                  </a:cubicBezTo>
                  <a:lnTo>
                    <a:pt x="1864" y="10011"/>
                  </a:lnTo>
                  <a:cubicBezTo>
                    <a:pt x="1379" y="9972"/>
                    <a:pt x="1379" y="9250"/>
                    <a:pt x="1864" y="9224"/>
                  </a:cubicBezTo>
                  <a:lnTo>
                    <a:pt x="3386" y="9224"/>
                  </a:lnTo>
                  <a:cubicBezTo>
                    <a:pt x="3530" y="8804"/>
                    <a:pt x="3753" y="8621"/>
                    <a:pt x="4265" y="8122"/>
                  </a:cubicBezTo>
                  <a:cubicBezTo>
                    <a:pt x="1982" y="7282"/>
                    <a:pt x="1339" y="4356"/>
                    <a:pt x="3058" y="2651"/>
                  </a:cubicBezTo>
                  <a:cubicBezTo>
                    <a:pt x="3725" y="1984"/>
                    <a:pt x="4573" y="1670"/>
                    <a:pt x="5409" y="1670"/>
                  </a:cubicBezTo>
                  <a:cubicBezTo>
                    <a:pt x="6728" y="1670"/>
                    <a:pt x="8021" y="2448"/>
                    <a:pt x="8542" y="3845"/>
                  </a:cubicBezTo>
                  <a:cubicBezTo>
                    <a:pt x="8845" y="3508"/>
                    <a:pt x="9258" y="3341"/>
                    <a:pt x="9672" y="3341"/>
                  </a:cubicBezTo>
                  <a:cubicBezTo>
                    <a:pt x="10066" y="3341"/>
                    <a:pt x="10459" y="3492"/>
                    <a:pt x="10760" y="3792"/>
                  </a:cubicBezTo>
                  <a:lnTo>
                    <a:pt x="10838" y="3871"/>
                  </a:lnTo>
                  <a:lnTo>
                    <a:pt x="10838" y="1313"/>
                  </a:lnTo>
                  <a:cubicBezTo>
                    <a:pt x="10838" y="578"/>
                    <a:pt x="10248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2"/>
            <p:cNvSpPr/>
            <p:nvPr/>
          </p:nvSpPr>
          <p:spPr>
            <a:xfrm>
              <a:off x="-1178775" y="3393525"/>
              <a:ext cx="28225" cy="43650"/>
            </a:xfrm>
            <a:custGeom>
              <a:avLst/>
              <a:gdLst/>
              <a:ahLst/>
              <a:cxnLst/>
              <a:rect l="l" t="t" r="r" b="b"/>
              <a:pathLst>
                <a:path w="1129" h="1746" extrusionOk="0">
                  <a:moveTo>
                    <a:pt x="1129" y="1"/>
                  </a:moveTo>
                  <a:cubicBezTo>
                    <a:pt x="525" y="394"/>
                    <a:pt x="106" y="1024"/>
                    <a:pt x="1" y="1746"/>
                  </a:cubicBezTo>
                  <a:lnTo>
                    <a:pt x="867" y="1746"/>
                  </a:lnTo>
                  <a:cubicBezTo>
                    <a:pt x="893" y="1155"/>
                    <a:pt x="985" y="578"/>
                    <a:pt x="1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2"/>
            <p:cNvSpPr/>
            <p:nvPr/>
          </p:nvSpPr>
          <p:spPr>
            <a:xfrm>
              <a:off x="-1178775" y="3456825"/>
              <a:ext cx="28225" cy="43650"/>
            </a:xfrm>
            <a:custGeom>
              <a:avLst/>
              <a:gdLst/>
              <a:ahLst/>
              <a:cxnLst/>
              <a:rect l="l" t="t" r="r" b="b"/>
              <a:pathLst>
                <a:path w="1129" h="1746" extrusionOk="0">
                  <a:moveTo>
                    <a:pt x="1" y="1"/>
                  </a:moveTo>
                  <a:cubicBezTo>
                    <a:pt x="106" y="723"/>
                    <a:pt x="525" y="1352"/>
                    <a:pt x="1129" y="1746"/>
                  </a:cubicBezTo>
                  <a:cubicBezTo>
                    <a:pt x="985" y="1182"/>
                    <a:pt x="893" y="591"/>
                    <a:pt x="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2"/>
            <p:cNvSpPr/>
            <p:nvPr/>
          </p:nvSpPr>
          <p:spPr>
            <a:xfrm>
              <a:off x="-1029850" y="3607075"/>
              <a:ext cx="49225" cy="49225"/>
            </a:xfrm>
            <a:custGeom>
              <a:avLst/>
              <a:gdLst/>
              <a:ahLst/>
              <a:cxnLst/>
              <a:rect l="l" t="t" r="r" b="b"/>
              <a:pathLst>
                <a:path w="1969" h="1969" extrusionOk="0">
                  <a:moveTo>
                    <a:pt x="1968" y="0"/>
                  </a:moveTo>
                  <a:lnTo>
                    <a:pt x="0" y="1968"/>
                  </a:lnTo>
                  <a:lnTo>
                    <a:pt x="656" y="1955"/>
                  </a:lnTo>
                  <a:cubicBezTo>
                    <a:pt x="1378" y="1955"/>
                    <a:pt x="1968" y="1378"/>
                    <a:pt x="1968" y="643"/>
                  </a:cubicBezTo>
                  <a:lnTo>
                    <a:pt x="19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2"/>
            <p:cNvSpPr/>
            <p:nvPr/>
          </p:nvSpPr>
          <p:spPr>
            <a:xfrm>
              <a:off x="-1150900" y="3425175"/>
              <a:ext cx="170600" cy="170750"/>
            </a:xfrm>
            <a:custGeom>
              <a:avLst/>
              <a:gdLst/>
              <a:ahLst/>
              <a:cxnLst/>
              <a:rect l="l" t="t" r="r" b="b"/>
              <a:pathLst>
                <a:path w="6824" h="6830" extrusionOk="0">
                  <a:moveTo>
                    <a:pt x="5656" y="1"/>
                  </a:moveTo>
                  <a:cubicBezTo>
                    <a:pt x="5466" y="1"/>
                    <a:pt x="5275" y="73"/>
                    <a:pt x="5131" y="217"/>
                  </a:cubicBezTo>
                  <a:lnTo>
                    <a:pt x="290" y="5059"/>
                  </a:lnTo>
                  <a:cubicBezTo>
                    <a:pt x="1" y="5347"/>
                    <a:pt x="1" y="5820"/>
                    <a:pt x="290" y="6108"/>
                  </a:cubicBezTo>
                  <a:lnTo>
                    <a:pt x="1011" y="6830"/>
                  </a:lnTo>
                  <a:lnTo>
                    <a:pt x="6824" y="860"/>
                  </a:lnTo>
                  <a:lnTo>
                    <a:pt x="6181" y="217"/>
                  </a:lnTo>
                  <a:cubicBezTo>
                    <a:pt x="6036" y="73"/>
                    <a:pt x="5846" y="1"/>
                    <a:pt x="5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2"/>
            <p:cNvSpPr/>
            <p:nvPr/>
          </p:nvSpPr>
          <p:spPr>
            <a:xfrm>
              <a:off x="-1111525" y="3460450"/>
              <a:ext cx="191575" cy="191975"/>
            </a:xfrm>
            <a:custGeom>
              <a:avLst/>
              <a:gdLst/>
              <a:ahLst/>
              <a:cxnLst/>
              <a:rect l="l" t="t" r="r" b="b"/>
              <a:pathLst>
                <a:path w="7663" h="7679" extrusionOk="0">
                  <a:moveTo>
                    <a:pt x="5800" y="0"/>
                  </a:moveTo>
                  <a:lnTo>
                    <a:pt x="0" y="5983"/>
                  </a:lnTo>
                  <a:lnTo>
                    <a:pt x="1470" y="7453"/>
                  </a:lnTo>
                  <a:cubicBezTo>
                    <a:pt x="1614" y="7604"/>
                    <a:pt x="1808" y="7679"/>
                    <a:pt x="2001" y="7679"/>
                  </a:cubicBezTo>
                  <a:cubicBezTo>
                    <a:pt x="2195" y="7679"/>
                    <a:pt x="2388" y="7604"/>
                    <a:pt x="2533" y="7453"/>
                  </a:cubicBezTo>
                  <a:lnTo>
                    <a:pt x="7361" y="2624"/>
                  </a:lnTo>
                  <a:cubicBezTo>
                    <a:pt x="7663" y="2323"/>
                    <a:pt x="7663" y="1850"/>
                    <a:pt x="7361" y="1562"/>
                  </a:cubicBezTo>
                  <a:lnTo>
                    <a:pt x="7374" y="1562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8" name="Google Shape;748;p12"/>
          <p:cNvSpPr/>
          <p:nvPr/>
        </p:nvSpPr>
        <p:spPr>
          <a:xfrm>
            <a:off x="6851303" y="1497159"/>
            <a:ext cx="309148" cy="192957"/>
          </a:xfrm>
          <a:custGeom>
            <a:avLst/>
            <a:gdLst/>
            <a:ahLst/>
            <a:cxnLst/>
            <a:rect l="l" t="t" r="r" b="b"/>
            <a:pathLst>
              <a:path w="13370" h="8345" extrusionOk="0">
                <a:moveTo>
                  <a:pt x="2319" y="1668"/>
                </a:moveTo>
                <a:cubicBezTo>
                  <a:pt x="2427" y="1668"/>
                  <a:pt x="2537" y="1716"/>
                  <a:pt x="2624" y="1832"/>
                </a:cubicBezTo>
                <a:lnTo>
                  <a:pt x="3136" y="2514"/>
                </a:lnTo>
                <a:lnTo>
                  <a:pt x="6508" y="2514"/>
                </a:lnTo>
                <a:cubicBezTo>
                  <a:pt x="7020" y="2514"/>
                  <a:pt x="7020" y="3301"/>
                  <a:pt x="6508" y="3301"/>
                </a:cubicBezTo>
                <a:lnTo>
                  <a:pt x="5222" y="3301"/>
                </a:lnTo>
                <a:lnTo>
                  <a:pt x="4500" y="4207"/>
                </a:lnTo>
                <a:cubicBezTo>
                  <a:pt x="4412" y="4327"/>
                  <a:pt x="4299" y="4377"/>
                  <a:pt x="4189" y="4377"/>
                </a:cubicBezTo>
                <a:cubicBezTo>
                  <a:pt x="3893" y="4377"/>
                  <a:pt x="3616" y="4015"/>
                  <a:pt x="3884" y="3708"/>
                </a:cubicBezTo>
                <a:lnTo>
                  <a:pt x="4212" y="3301"/>
                </a:lnTo>
                <a:lnTo>
                  <a:pt x="2939" y="3314"/>
                </a:lnTo>
                <a:cubicBezTo>
                  <a:pt x="2808" y="3301"/>
                  <a:pt x="2690" y="3249"/>
                  <a:pt x="2624" y="3144"/>
                </a:cubicBezTo>
                <a:lnTo>
                  <a:pt x="1994" y="2304"/>
                </a:lnTo>
                <a:cubicBezTo>
                  <a:pt x="1766" y="2000"/>
                  <a:pt x="2034" y="1668"/>
                  <a:pt x="2319" y="1668"/>
                </a:cubicBezTo>
                <a:close/>
                <a:moveTo>
                  <a:pt x="9198" y="2947"/>
                </a:moveTo>
                <a:cubicBezTo>
                  <a:pt x="9421" y="2947"/>
                  <a:pt x="9591" y="3118"/>
                  <a:pt x="9591" y="3341"/>
                </a:cubicBezTo>
                <a:lnTo>
                  <a:pt x="9591" y="5007"/>
                </a:lnTo>
                <a:cubicBezTo>
                  <a:pt x="9611" y="5289"/>
                  <a:pt x="9404" y="5430"/>
                  <a:pt x="9198" y="5430"/>
                </a:cubicBezTo>
                <a:cubicBezTo>
                  <a:pt x="8991" y="5430"/>
                  <a:pt x="8784" y="5289"/>
                  <a:pt x="8804" y="5007"/>
                </a:cubicBezTo>
                <a:lnTo>
                  <a:pt x="8804" y="3341"/>
                </a:lnTo>
                <a:cubicBezTo>
                  <a:pt x="8804" y="3118"/>
                  <a:pt x="8988" y="2947"/>
                  <a:pt x="9198" y="2947"/>
                </a:cubicBezTo>
                <a:close/>
                <a:moveTo>
                  <a:pt x="11690" y="2107"/>
                </a:moveTo>
                <a:cubicBezTo>
                  <a:pt x="11887" y="2107"/>
                  <a:pt x="12084" y="2239"/>
                  <a:pt x="12084" y="2501"/>
                </a:cubicBezTo>
                <a:lnTo>
                  <a:pt x="12084" y="5860"/>
                </a:lnTo>
                <a:cubicBezTo>
                  <a:pt x="12084" y="6116"/>
                  <a:pt x="11887" y="6244"/>
                  <a:pt x="11690" y="6244"/>
                </a:cubicBezTo>
                <a:cubicBezTo>
                  <a:pt x="11494" y="6244"/>
                  <a:pt x="11297" y="6116"/>
                  <a:pt x="11297" y="5860"/>
                </a:cubicBezTo>
                <a:lnTo>
                  <a:pt x="11297" y="2501"/>
                </a:lnTo>
                <a:cubicBezTo>
                  <a:pt x="11297" y="2239"/>
                  <a:pt x="11494" y="2107"/>
                  <a:pt x="11690" y="2107"/>
                </a:cubicBezTo>
                <a:close/>
                <a:moveTo>
                  <a:pt x="7150" y="5662"/>
                </a:moveTo>
                <a:cubicBezTo>
                  <a:pt x="7676" y="5662"/>
                  <a:pt x="7680" y="6452"/>
                  <a:pt x="7162" y="6452"/>
                </a:cubicBezTo>
                <a:cubicBezTo>
                  <a:pt x="7150" y="6452"/>
                  <a:pt x="7137" y="6451"/>
                  <a:pt x="7124" y="6450"/>
                </a:cubicBezTo>
                <a:lnTo>
                  <a:pt x="1679" y="6450"/>
                </a:lnTo>
                <a:cubicBezTo>
                  <a:pt x="1667" y="6451"/>
                  <a:pt x="1654" y="6452"/>
                  <a:pt x="1642" y="6452"/>
                </a:cubicBezTo>
                <a:cubicBezTo>
                  <a:pt x="1124" y="6452"/>
                  <a:pt x="1128" y="5662"/>
                  <a:pt x="1654" y="5662"/>
                </a:cubicBezTo>
                <a:cubicBezTo>
                  <a:pt x="1663" y="5662"/>
                  <a:pt x="1671" y="5663"/>
                  <a:pt x="1679" y="5663"/>
                </a:cubicBezTo>
                <a:lnTo>
                  <a:pt x="7124" y="5663"/>
                </a:lnTo>
                <a:cubicBezTo>
                  <a:pt x="7133" y="5663"/>
                  <a:pt x="7141" y="5662"/>
                  <a:pt x="7150" y="5662"/>
                </a:cubicBezTo>
                <a:close/>
                <a:moveTo>
                  <a:pt x="11114" y="0"/>
                </a:moveTo>
                <a:cubicBezTo>
                  <a:pt x="10279" y="0"/>
                  <a:pt x="10300" y="37"/>
                  <a:pt x="9591" y="271"/>
                </a:cubicBezTo>
                <a:lnTo>
                  <a:pt x="9591" y="822"/>
                </a:lnTo>
                <a:cubicBezTo>
                  <a:pt x="9578" y="1064"/>
                  <a:pt x="9391" y="1186"/>
                  <a:pt x="9204" y="1186"/>
                </a:cubicBezTo>
                <a:cubicBezTo>
                  <a:pt x="9017" y="1186"/>
                  <a:pt x="8830" y="1064"/>
                  <a:pt x="8817" y="822"/>
                </a:cubicBezTo>
                <a:lnTo>
                  <a:pt x="8817" y="284"/>
                </a:lnTo>
                <a:cubicBezTo>
                  <a:pt x="8555" y="179"/>
                  <a:pt x="8279" y="100"/>
                  <a:pt x="8004" y="34"/>
                </a:cubicBezTo>
                <a:cubicBezTo>
                  <a:pt x="7925" y="11"/>
                  <a:pt x="8007" y="6"/>
                  <a:pt x="6401" y="6"/>
                </a:cubicBezTo>
                <a:cubicBezTo>
                  <a:pt x="5331" y="6"/>
                  <a:pt x="3511" y="8"/>
                  <a:pt x="394" y="8"/>
                </a:cubicBezTo>
                <a:cubicBezTo>
                  <a:pt x="184" y="8"/>
                  <a:pt x="0" y="192"/>
                  <a:pt x="0" y="402"/>
                </a:cubicBezTo>
                <a:lnTo>
                  <a:pt x="0" y="7946"/>
                </a:lnTo>
                <a:cubicBezTo>
                  <a:pt x="0" y="8169"/>
                  <a:pt x="184" y="8340"/>
                  <a:pt x="394" y="8340"/>
                </a:cubicBezTo>
                <a:cubicBezTo>
                  <a:pt x="3579" y="8340"/>
                  <a:pt x="5400" y="8342"/>
                  <a:pt x="6452" y="8342"/>
                </a:cubicBezTo>
                <a:cubicBezTo>
                  <a:pt x="8030" y="8342"/>
                  <a:pt x="7878" y="8337"/>
                  <a:pt x="8004" y="8313"/>
                </a:cubicBezTo>
                <a:cubicBezTo>
                  <a:pt x="8279" y="8261"/>
                  <a:pt x="8541" y="8182"/>
                  <a:pt x="8804" y="8077"/>
                </a:cubicBezTo>
                <a:lnTo>
                  <a:pt x="8804" y="7736"/>
                </a:lnTo>
                <a:cubicBezTo>
                  <a:pt x="8824" y="7493"/>
                  <a:pt x="9014" y="7372"/>
                  <a:pt x="9202" y="7372"/>
                </a:cubicBezTo>
                <a:cubicBezTo>
                  <a:pt x="9391" y="7372"/>
                  <a:pt x="9578" y="7493"/>
                  <a:pt x="9591" y="7736"/>
                </a:cubicBezTo>
                <a:lnTo>
                  <a:pt x="9591" y="8064"/>
                </a:lnTo>
                <a:cubicBezTo>
                  <a:pt x="10321" y="8310"/>
                  <a:pt x="10263" y="8345"/>
                  <a:pt x="11258" y="8345"/>
                </a:cubicBezTo>
                <a:cubicBezTo>
                  <a:pt x="11640" y="8345"/>
                  <a:pt x="12178" y="8340"/>
                  <a:pt x="12976" y="8340"/>
                </a:cubicBezTo>
                <a:cubicBezTo>
                  <a:pt x="13199" y="8340"/>
                  <a:pt x="13370" y="8156"/>
                  <a:pt x="13370" y="7946"/>
                </a:cubicBezTo>
                <a:lnTo>
                  <a:pt x="13370" y="402"/>
                </a:lnTo>
                <a:cubicBezTo>
                  <a:pt x="13370" y="179"/>
                  <a:pt x="13186" y="8"/>
                  <a:pt x="12976" y="8"/>
                </a:cubicBezTo>
                <a:cubicBezTo>
                  <a:pt x="12069" y="8"/>
                  <a:pt x="11500" y="0"/>
                  <a:pt x="111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9" name="Google Shape;749;p12"/>
          <p:cNvGrpSpPr/>
          <p:nvPr/>
        </p:nvGrpSpPr>
        <p:grpSpPr>
          <a:xfrm>
            <a:off x="5558786" y="3280403"/>
            <a:ext cx="308870" cy="212080"/>
            <a:chOff x="-2668275" y="3960650"/>
            <a:chExt cx="333950" cy="229300"/>
          </a:xfrm>
        </p:grpSpPr>
        <p:sp>
          <p:nvSpPr>
            <p:cNvPr id="750" name="Google Shape;750;p12"/>
            <p:cNvSpPr/>
            <p:nvPr/>
          </p:nvSpPr>
          <p:spPr>
            <a:xfrm>
              <a:off x="-2590525" y="4066600"/>
              <a:ext cx="19700" cy="24950"/>
            </a:xfrm>
            <a:custGeom>
              <a:avLst/>
              <a:gdLst/>
              <a:ahLst/>
              <a:cxnLst/>
              <a:rect l="l" t="t" r="r" b="b"/>
              <a:pathLst>
                <a:path w="788" h="998" extrusionOk="0">
                  <a:moveTo>
                    <a:pt x="394" y="1"/>
                  </a:moveTo>
                  <a:cubicBezTo>
                    <a:pt x="276" y="355"/>
                    <a:pt x="145" y="696"/>
                    <a:pt x="0" y="998"/>
                  </a:cubicBezTo>
                  <a:lnTo>
                    <a:pt x="788" y="998"/>
                  </a:lnTo>
                  <a:cubicBezTo>
                    <a:pt x="643" y="670"/>
                    <a:pt x="512" y="342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2"/>
            <p:cNvSpPr/>
            <p:nvPr/>
          </p:nvSpPr>
          <p:spPr>
            <a:xfrm>
              <a:off x="-2668275" y="3960650"/>
              <a:ext cx="178150" cy="229300"/>
            </a:xfrm>
            <a:custGeom>
              <a:avLst/>
              <a:gdLst/>
              <a:ahLst/>
              <a:cxnLst/>
              <a:rect l="l" t="t" r="r" b="b"/>
              <a:pathLst>
                <a:path w="7126" h="9172" extrusionOk="0">
                  <a:moveTo>
                    <a:pt x="3504" y="1651"/>
                  </a:moveTo>
                  <a:cubicBezTo>
                    <a:pt x="3711" y="1651"/>
                    <a:pt x="3917" y="1792"/>
                    <a:pt x="3898" y="2074"/>
                  </a:cubicBezTo>
                  <a:cubicBezTo>
                    <a:pt x="3898" y="3163"/>
                    <a:pt x="4330" y="4331"/>
                    <a:pt x="4763" y="5236"/>
                  </a:cubicBezTo>
                  <a:lnTo>
                    <a:pt x="5393" y="5236"/>
                  </a:lnTo>
                  <a:cubicBezTo>
                    <a:pt x="5402" y="5235"/>
                    <a:pt x="5410" y="5235"/>
                    <a:pt x="5419" y="5235"/>
                  </a:cubicBezTo>
                  <a:cubicBezTo>
                    <a:pt x="5945" y="5235"/>
                    <a:pt x="5949" y="6024"/>
                    <a:pt x="5431" y="6024"/>
                  </a:cubicBezTo>
                  <a:cubicBezTo>
                    <a:pt x="5418" y="6024"/>
                    <a:pt x="5406" y="6024"/>
                    <a:pt x="5393" y="6023"/>
                  </a:cubicBezTo>
                  <a:lnTo>
                    <a:pt x="5183" y="6023"/>
                  </a:lnTo>
                  <a:cubicBezTo>
                    <a:pt x="5472" y="6535"/>
                    <a:pt x="5708" y="6863"/>
                    <a:pt x="5708" y="6876"/>
                  </a:cubicBezTo>
                  <a:cubicBezTo>
                    <a:pt x="5907" y="7179"/>
                    <a:pt x="5647" y="7490"/>
                    <a:pt x="5374" y="7490"/>
                  </a:cubicBezTo>
                  <a:cubicBezTo>
                    <a:pt x="5269" y="7490"/>
                    <a:pt x="5162" y="7444"/>
                    <a:pt x="5078" y="7335"/>
                  </a:cubicBezTo>
                  <a:cubicBezTo>
                    <a:pt x="4790" y="6915"/>
                    <a:pt x="4514" y="6469"/>
                    <a:pt x="4278" y="6023"/>
                  </a:cubicBezTo>
                  <a:lnTo>
                    <a:pt x="2730" y="6023"/>
                  </a:lnTo>
                  <a:cubicBezTo>
                    <a:pt x="2494" y="6469"/>
                    <a:pt x="2231" y="6915"/>
                    <a:pt x="1943" y="7335"/>
                  </a:cubicBezTo>
                  <a:cubicBezTo>
                    <a:pt x="1856" y="7467"/>
                    <a:pt x="1739" y="7521"/>
                    <a:pt x="1623" y="7521"/>
                  </a:cubicBezTo>
                  <a:cubicBezTo>
                    <a:pt x="1334" y="7521"/>
                    <a:pt x="1056" y="7185"/>
                    <a:pt x="1300" y="6876"/>
                  </a:cubicBezTo>
                  <a:cubicBezTo>
                    <a:pt x="1300" y="6863"/>
                    <a:pt x="1536" y="6548"/>
                    <a:pt x="1824" y="6023"/>
                  </a:cubicBezTo>
                  <a:lnTo>
                    <a:pt x="1615" y="6023"/>
                  </a:lnTo>
                  <a:cubicBezTo>
                    <a:pt x="1602" y="6024"/>
                    <a:pt x="1590" y="6024"/>
                    <a:pt x="1578" y="6024"/>
                  </a:cubicBezTo>
                  <a:cubicBezTo>
                    <a:pt x="1072" y="6024"/>
                    <a:pt x="1076" y="5235"/>
                    <a:pt x="1590" y="5235"/>
                  </a:cubicBezTo>
                  <a:cubicBezTo>
                    <a:pt x="1598" y="5235"/>
                    <a:pt x="1606" y="5235"/>
                    <a:pt x="1615" y="5236"/>
                  </a:cubicBezTo>
                  <a:lnTo>
                    <a:pt x="2244" y="5236"/>
                  </a:lnTo>
                  <a:cubicBezTo>
                    <a:pt x="2690" y="4331"/>
                    <a:pt x="3110" y="3163"/>
                    <a:pt x="3110" y="2074"/>
                  </a:cubicBezTo>
                  <a:cubicBezTo>
                    <a:pt x="3091" y="1792"/>
                    <a:pt x="3297" y="1651"/>
                    <a:pt x="3504" y="1651"/>
                  </a:cubicBezTo>
                  <a:close/>
                  <a:moveTo>
                    <a:pt x="998" y="1"/>
                  </a:moveTo>
                  <a:cubicBezTo>
                    <a:pt x="447" y="1"/>
                    <a:pt x="1" y="447"/>
                    <a:pt x="1" y="1011"/>
                  </a:cubicBezTo>
                  <a:lnTo>
                    <a:pt x="1" y="8162"/>
                  </a:lnTo>
                  <a:cubicBezTo>
                    <a:pt x="1" y="8726"/>
                    <a:pt x="447" y="9172"/>
                    <a:pt x="998" y="9172"/>
                  </a:cubicBezTo>
                  <a:lnTo>
                    <a:pt x="7125" y="9172"/>
                  </a:lnTo>
                  <a:lnTo>
                    <a:pt x="71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2"/>
            <p:cNvSpPr/>
            <p:nvPr/>
          </p:nvSpPr>
          <p:spPr>
            <a:xfrm>
              <a:off x="-2470475" y="3960650"/>
              <a:ext cx="136150" cy="229300"/>
            </a:xfrm>
            <a:custGeom>
              <a:avLst/>
              <a:gdLst/>
              <a:ahLst/>
              <a:cxnLst/>
              <a:rect l="l" t="t" r="r" b="b"/>
              <a:pathLst>
                <a:path w="5446" h="9172" extrusionOk="0">
                  <a:moveTo>
                    <a:pt x="3779" y="1680"/>
                  </a:moveTo>
                  <a:cubicBezTo>
                    <a:pt x="4291" y="1680"/>
                    <a:pt x="4291" y="2467"/>
                    <a:pt x="3779" y="2467"/>
                  </a:cubicBezTo>
                  <a:lnTo>
                    <a:pt x="1680" y="2467"/>
                  </a:lnTo>
                  <a:cubicBezTo>
                    <a:pt x="1155" y="2467"/>
                    <a:pt x="1155" y="1680"/>
                    <a:pt x="1680" y="1680"/>
                  </a:cubicBezTo>
                  <a:close/>
                  <a:moveTo>
                    <a:pt x="3792" y="3359"/>
                  </a:moveTo>
                  <a:cubicBezTo>
                    <a:pt x="4291" y="3359"/>
                    <a:pt x="4287" y="4134"/>
                    <a:pt x="3779" y="4147"/>
                  </a:cubicBezTo>
                  <a:lnTo>
                    <a:pt x="1680" y="4147"/>
                  </a:lnTo>
                  <a:cubicBezTo>
                    <a:pt x="1159" y="4134"/>
                    <a:pt x="1155" y="3359"/>
                    <a:pt x="1667" y="3359"/>
                  </a:cubicBezTo>
                  <a:cubicBezTo>
                    <a:pt x="1671" y="3359"/>
                    <a:pt x="1675" y="3360"/>
                    <a:pt x="1680" y="3360"/>
                  </a:cubicBezTo>
                  <a:lnTo>
                    <a:pt x="3779" y="3360"/>
                  </a:lnTo>
                  <a:cubicBezTo>
                    <a:pt x="3783" y="3360"/>
                    <a:pt x="3787" y="3359"/>
                    <a:pt x="3792" y="3359"/>
                  </a:cubicBezTo>
                  <a:close/>
                  <a:moveTo>
                    <a:pt x="3779" y="5026"/>
                  </a:moveTo>
                  <a:cubicBezTo>
                    <a:pt x="4291" y="5026"/>
                    <a:pt x="4291" y="5813"/>
                    <a:pt x="3779" y="5813"/>
                  </a:cubicBezTo>
                  <a:lnTo>
                    <a:pt x="1680" y="5813"/>
                  </a:lnTo>
                  <a:cubicBezTo>
                    <a:pt x="1155" y="5813"/>
                    <a:pt x="1155" y="5026"/>
                    <a:pt x="1680" y="5026"/>
                  </a:cubicBezTo>
                  <a:close/>
                  <a:moveTo>
                    <a:pt x="3815" y="6704"/>
                  </a:moveTo>
                  <a:cubicBezTo>
                    <a:pt x="4318" y="6704"/>
                    <a:pt x="4318" y="7494"/>
                    <a:pt x="3815" y="7494"/>
                  </a:cubicBezTo>
                  <a:cubicBezTo>
                    <a:pt x="3803" y="7494"/>
                    <a:pt x="3791" y="7493"/>
                    <a:pt x="3779" y="7493"/>
                  </a:cubicBezTo>
                  <a:lnTo>
                    <a:pt x="2939" y="7493"/>
                  </a:lnTo>
                  <a:cubicBezTo>
                    <a:pt x="2927" y="7493"/>
                    <a:pt x="2915" y="7494"/>
                    <a:pt x="2903" y="7494"/>
                  </a:cubicBezTo>
                  <a:cubicBezTo>
                    <a:pt x="2387" y="7494"/>
                    <a:pt x="2387" y="6704"/>
                    <a:pt x="2903" y="6704"/>
                  </a:cubicBezTo>
                  <a:cubicBezTo>
                    <a:pt x="2915" y="6704"/>
                    <a:pt x="2927" y="6704"/>
                    <a:pt x="2939" y="6705"/>
                  </a:cubicBezTo>
                  <a:lnTo>
                    <a:pt x="3779" y="6705"/>
                  </a:lnTo>
                  <a:cubicBezTo>
                    <a:pt x="3791" y="6704"/>
                    <a:pt x="3803" y="6704"/>
                    <a:pt x="3815" y="6704"/>
                  </a:cubicBezTo>
                  <a:close/>
                  <a:moveTo>
                    <a:pt x="0" y="1"/>
                  </a:moveTo>
                  <a:lnTo>
                    <a:pt x="0" y="9172"/>
                  </a:lnTo>
                  <a:lnTo>
                    <a:pt x="4435" y="9172"/>
                  </a:lnTo>
                  <a:cubicBezTo>
                    <a:pt x="4999" y="9172"/>
                    <a:pt x="5445" y="8726"/>
                    <a:pt x="5445" y="8162"/>
                  </a:cubicBezTo>
                  <a:lnTo>
                    <a:pt x="5445" y="1011"/>
                  </a:lnTo>
                  <a:cubicBezTo>
                    <a:pt x="5445" y="447"/>
                    <a:pt x="4999" y="1"/>
                    <a:pt x="4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3" name="Google Shape;753;p12"/>
          <p:cNvSpPr/>
          <p:nvPr/>
        </p:nvSpPr>
        <p:spPr>
          <a:xfrm>
            <a:off x="3140245" y="3336509"/>
            <a:ext cx="316177" cy="129925"/>
          </a:xfrm>
          <a:custGeom>
            <a:avLst/>
            <a:gdLst/>
            <a:ahLst/>
            <a:cxnLst/>
            <a:rect l="l" t="t" r="r" b="b"/>
            <a:pathLst>
              <a:path w="13674" h="5619" extrusionOk="0">
                <a:moveTo>
                  <a:pt x="3478" y="1"/>
                </a:moveTo>
                <a:cubicBezTo>
                  <a:pt x="1982" y="1"/>
                  <a:pt x="985" y="565"/>
                  <a:pt x="998" y="2100"/>
                </a:cubicBezTo>
                <a:lnTo>
                  <a:pt x="552" y="2100"/>
                </a:lnTo>
                <a:cubicBezTo>
                  <a:pt x="539" y="2099"/>
                  <a:pt x="527" y="2099"/>
                  <a:pt x="515" y="2099"/>
                </a:cubicBezTo>
                <a:cubicBezTo>
                  <a:pt x="0" y="2099"/>
                  <a:pt x="0" y="2875"/>
                  <a:pt x="515" y="2875"/>
                </a:cubicBezTo>
                <a:cubicBezTo>
                  <a:pt x="527" y="2875"/>
                  <a:pt x="539" y="2875"/>
                  <a:pt x="552" y="2874"/>
                </a:cubicBezTo>
                <a:cubicBezTo>
                  <a:pt x="637" y="2881"/>
                  <a:pt x="726" y="2884"/>
                  <a:pt x="816" y="2884"/>
                </a:cubicBezTo>
                <a:cubicBezTo>
                  <a:pt x="906" y="2884"/>
                  <a:pt x="998" y="2881"/>
                  <a:pt x="1090" y="2874"/>
                </a:cubicBezTo>
                <a:cubicBezTo>
                  <a:pt x="1221" y="3438"/>
                  <a:pt x="1510" y="3950"/>
                  <a:pt x="1930" y="4357"/>
                </a:cubicBezTo>
                <a:lnTo>
                  <a:pt x="1483" y="4973"/>
                </a:lnTo>
                <a:cubicBezTo>
                  <a:pt x="1240" y="5282"/>
                  <a:pt x="1518" y="5618"/>
                  <a:pt x="1806" y="5618"/>
                </a:cubicBezTo>
                <a:cubicBezTo>
                  <a:pt x="1922" y="5618"/>
                  <a:pt x="2040" y="5564"/>
                  <a:pt x="2126" y="5433"/>
                </a:cubicBezTo>
                <a:lnTo>
                  <a:pt x="2586" y="4790"/>
                </a:lnTo>
                <a:cubicBezTo>
                  <a:pt x="2874" y="4913"/>
                  <a:pt x="3174" y="4970"/>
                  <a:pt x="3473" y="4970"/>
                </a:cubicBezTo>
                <a:cubicBezTo>
                  <a:pt x="4672" y="4970"/>
                  <a:pt x="5860" y="4060"/>
                  <a:pt x="6259" y="2874"/>
                </a:cubicBezTo>
                <a:lnTo>
                  <a:pt x="7427" y="2874"/>
                </a:lnTo>
                <a:cubicBezTo>
                  <a:pt x="7815" y="4069"/>
                  <a:pt x="8998" y="4971"/>
                  <a:pt x="10194" y="4971"/>
                </a:cubicBezTo>
                <a:cubicBezTo>
                  <a:pt x="10495" y="4971"/>
                  <a:pt x="10797" y="4914"/>
                  <a:pt x="11088" y="4790"/>
                </a:cubicBezTo>
                <a:lnTo>
                  <a:pt x="11560" y="5433"/>
                </a:lnTo>
                <a:cubicBezTo>
                  <a:pt x="11643" y="5564"/>
                  <a:pt x="11757" y="5618"/>
                  <a:pt x="11871" y="5618"/>
                </a:cubicBezTo>
                <a:cubicBezTo>
                  <a:pt x="12155" y="5618"/>
                  <a:pt x="12433" y="5282"/>
                  <a:pt x="12190" y="4973"/>
                </a:cubicBezTo>
                <a:lnTo>
                  <a:pt x="11744" y="4357"/>
                </a:lnTo>
                <a:cubicBezTo>
                  <a:pt x="12163" y="3950"/>
                  <a:pt x="12452" y="3438"/>
                  <a:pt x="12583" y="2874"/>
                </a:cubicBezTo>
                <a:cubicBezTo>
                  <a:pt x="12675" y="2881"/>
                  <a:pt x="12767" y="2884"/>
                  <a:pt x="12859" y="2884"/>
                </a:cubicBezTo>
                <a:cubicBezTo>
                  <a:pt x="12951" y="2884"/>
                  <a:pt x="13043" y="2881"/>
                  <a:pt x="13134" y="2874"/>
                </a:cubicBezTo>
                <a:cubicBezTo>
                  <a:pt x="13147" y="2875"/>
                  <a:pt x="13159" y="2875"/>
                  <a:pt x="13171" y="2875"/>
                </a:cubicBezTo>
                <a:cubicBezTo>
                  <a:pt x="13673" y="2875"/>
                  <a:pt x="13673" y="2099"/>
                  <a:pt x="13171" y="2099"/>
                </a:cubicBezTo>
                <a:cubicBezTo>
                  <a:pt x="13159" y="2099"/>
                  <a:pt x="13147" y="2099"/>
                  <a:pt x="13134" y="2100"/>
                </a:cubicBezTo>
                <a:lnTo>
                  <a:pt x="12688" y="2100"/>
                </a:lnTo>
                <a:cubicBezTo>
                  <a:pt x="12701" y="565"/>
                  <a:pt x="11717" y="1"/>
                  <a:pt x="10195" y="1"/>
                </a:cubicBezTo>
                <a:cubicBezTo>
                  <a:pt x="8687" y="1"/>
                  <a:pt x="7270" y="552"/>
                  <a:pt x="7283" y="2100"/>
                </a:cubicBezTo>
                <a:lnTo>
                  <a:pt x="6390" y="2100"/>
                </a:lnTo>
                <a:cubicBezTo>
                  <a:pt x="6404" y="565"/>
                  <a:pt x="5026" y="1"/>
                  <a:pt x="34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12"/>
          <p:cNvSpPr/>
          <p:nvPr/>
        </p:nvSpPr>
        <p:spPr>
          <a:xfrm>
            <a:off x="2041759" y="1439052"/>
            <a:ext cx="308847" cy="309171"/>
          </a:xfrm>
          <a:custGeom>
            <a:avLst/>
            <a:gdLst/>
            <a:ahLst/>
            <a:cxnLst/>
            <a:rect l="l" t="t" r="r" b="b"/>
            <a:pathLst>
              <a:path w="13357" h="13371" extrusionOk="0">
                <a:moveTo>
                  <a:pt x="6666" y="1"/>
                </a:moveTo>
                <a:cubicBezTo>
                  <a:pt x="6668" y="1"/>
                  <a:pt x="6670" y="1"/>
                  <a:pt x="6672" y="1"/>
                </a:cubicBezTo>
                <a:lnTo>
                  <a:pt x="6672" y="1"/>
                </a:lnTo>
                <a:cubicBezTo>
                  <a:pt x="6674" y="1"/>
                  <a:pt x="6677" y="1"/>
                  <a:pt x="6679" y="1"/>
                </a:cubicBezTo>
                <a:close/>
                <a:moveTo>
                  <a:pt x="6672" y="1"/>
                </a:moveTo>
                <a:cubicBezTo>
                  <a:pt x="2648" y="4"/>
                  <a:pt x="0" y="2378"/>
                  <a:pt x="0" y="7230"/>
                </a:cubicBezTo>
                <a:cubicBezTo>
                  <a:pt x="0" y="11537"/>
                  <a:pt x="1823" y="13369"/>
                  <a:pt x="3497" y="13369"/>
                </a:cubicBezTo>
                <a:cubicBezTo>
                  <a:pt x="4919" y="13369"/>
                  <a:pt x="6233" y="12049"/>
                  <a:pt x="6233" y="9802"/>
                </a:cubicBezTo>
                <a:cubicBezTo>
                  <a:pt x="6233" y="8569"/>
                  <a:pt x="4553" y="8057"/>
                  <a:pt x="4553" y="7230"/>
                </a:cubicBezTo>
                <a:cubicBezTo>
                  <a:pt x="4448" y="5984"/>
                  <a:pt x="5419" y="4921"/>
                  <a:pt x="6679" y="4921"/>
                </a:cubicBezTo>
                <a:cubicBezTo>
                  <a:pt x="7925" y="4921"/>
                  <a:pt x="8896" y="5984"/>
                  <a:pt x="8804" y="7230"/>
                </a:cubicBezTo>
                <a:cubicBezTo>
                  <a:pt x="8804" y="8057"/>
                  <a:pt x="7125" y="8569"/>
                  <a:pt x="7125" y="9802"/>
                </a:cubicBezTo>
                <a:cubicBezTo>
                  <a:pt x="7125" y="12052"/>
                  <a:pt x="8436" y="13370"/>
                  <a:pt x="9855" y="13370"/>
                </a:cubicBezTo>
                <a:cubicBezTo>
                  <a:pt x="11531" y="13370"/>
                  <a:pt x="13357" y="11534"/>
                  <a:pt x="13357" y="7230"/>
                </a:cubicBezTo>
                <a:cubicBezTo>
                  <a:pt x="13357" y="2378"/>
                  <a:pt x="10683" y="4"/>
                  <a:pt x="667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urat Travel Tour Newsletter by Slidesgo">
  <a:themeElements>
    <a:clrScheme name="Simple Light">
      <a:dk1>
        <a:srgbClr val="FFFFFF"/>
      </a:dk1>
      <a:lt1>
        <a:srgbClr val="C8F2F3"/>
      </a:lt1>
      <a:dk2>
        <a:srgbClr val="212E1C"/>
      </a:dk2>
      <a:lt2>
        <a:srgbClr val="60BCD8"/>
      </a:lt2>
      <a:accent1>
        <a:srgbClr val="68764F"/>
      </a:accent1>
      <a:accent2>
        <a:srgbClr val="508718"/>
      </a:accent2>
      <a:accent3>
        <a:srgbClr val="215F3C"/>
      </a:accent3>
      <a:accent4>
        <a:srgbClr val="A6906A"/>
      </a:accent4>
      <a:accent5>
        <a:srgbClr val="DBDAD5"/>
      </a:accent5>
      <a:accent6>
        <a:srgbClr val="C58C5C"/>
      </a:accent6>
      <a:hlink>
        <a:srgbClr val="212E1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501</Words>
  <Application>Microsoft Office PowerPoint</Application>
  <PresentationFormat>화면 슬라이드 쇼(16:9)</PresentationFormat>
  <Paragraphs>134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Manjari</vt:lpstr>
      <vt:lpstr>Bebas Neue</vt:lpstr>
      <vt:lpstr>Consolas</vt:lpstr>
      <vt:lpstr>Staatliches</vt:lpstr>
      <vt:lpstr>Didact Gothic</vt:lpstr>
      <vt:lpstr>Jua</vt:lpstr>
      <vt:lpstr>Arial</vt:lpstr>
      <vt:lpstr>Cabin</vt:lpstr>
      <vt:lpstr>PT Sans</vt:lpstr>
      <vt:lpstr>Surat Travel Tour Newsletter by Slidesgo</vt:lpstr>
      <vt:lpstr>여행 지기</vt:lpstr>
      <vt:lpstr>INDEX OF CONTENTS</vt:lpstr>
      <vt:lpstr>01</vt:lpstr>
      <vt:lpstr>PowerPoint 프레젠테이션</vt:lpstr>
      <vt:lpstr>추진 계획 및 일정</vt:lpstr>
      <vt:lpstr>개발 일정</vt:lpstr>
      <vt:lpstr>03</vt:lpstr>
      <vt:lpstr>경쟁사 비교</vt:lpstr>
      <vt:lpstr>타겟 시장</vt:lpstr>
      <vt:lpstr>개발 결과</vt:lpstr>
      <vt:lpstr>개발 환경 및 전체 시스템 구조도 </vt:lpstr>
      <vt:lpstr>메인 페이지 </vt:lpstr>
      <vt:lpstr>2. 커뮤니티</vt:lpstr>
      <vt:lpstr>2. 신뢰성 있는 정보 및 주변 시설 정보 제공 </vt:lpstr>
      <vt:lpstr>3. 여행지 사이의 모빌리티 경로 제공</vt:lpstr>
      <vt:lpstr>4.  AI 맞춤 추천 여행 계획 수립 </vt:lpstr>
      <vt:lpstr>5.  적용 패턴 및 핵심 알고리즘</vt:lpstr>
      <vt:lpstr>05</vt:lpstr>
      <vt:lpstr>기대 효과</vt:lpstr>
      <vt:lpstr>개발 후기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여행 지기</dc:title>
  <dc:creator>qq221</dc:creator>
  <cp:lastModifiedBy>qq221qq@naver.com</cp:lastModifiedBy>
  <cp:revision>2</cp:revision>
  <dcterms:modified xsi:type="dcterms:W3CDTF">2024-05-23T13:11:02Z</dcterms:modified>
</cp:coreProperties>
</file>